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8" r:id="rId4"/>
    <p:sldMasterId id="2147483769" r:id="rId5"/>
    <p:sldMasterId id="21474837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embeddedFontLst>
    <p:embeddedFont>
      <p:font typeface="IBM Plex Sans"/>
      <p:regular r:id="rId22"/>
      <p:bold r:id="rId23"/>
      <p:italic r:id="rId24"/>
      <p:boldItalic r:id="rId25"/>
    </p:embeddedFont>
    <p:embeddedFont>
      <p:font typeface="IBM Plex Sans Medium"/>
      <p:regular r:id="rId26"/>
      <p:bold r:id="rId27"/>
      <p:italic r:id="rId28"/>
      <p:boldItalic r:id="rId29"/>
    </p:embeddedFont>
    <p:embeddedFont>
      <p:font typeface="Quattrocento Sans"/>
      <p:regular r:id="rId30"/>
      <p:bold r:id="rId31"/>
      <p:italic r:id="rId32"/>
      <p:boldItalic r:id="rId33"/>
    </p:embeddedFont>
    <p:embeddedFont>
      <p:font typeface="Helvetica Neue"/>
      <p:regular r:id="rId34"/>
      <p:bold r:id="rId35"/>
      <p:italic r:id="rId36"/>
      <p:boldItalic r:id="rId37"/>
    </p:embeddedFont>
    <p:embeddedFont>
      <p:font typeface="Helvetica Neue Light"/>
      <p:regular r:id="rId38"/>
      <p:bold r:id="rId39"/>
      <p:italic r:id="rId40"/>
      <p:boldItalic r:id="rId41"/>
    </p:embeddedFont>
    <p:embeddedFont>
      <p:font typeface="Open Sans"/>
      <p:regular r:id="rId42"/>
      <p:bold r:id="rId43"/>
      <p:italic r:id="rId44"/>
      <p:boldItalic r:id="rId45"/>
    </p:embeddedFont>
    <p:embeddedFont>
      <p:font typeface="IBM Plex Sans SemiBol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42" Type="http://schemas.openxmlformats.org/officeDocument/2006/relationships/font" Target="fonts/OpenSans-regular.fntdata"/><Relationship Id="rId41" Type="http://schemas.openxmlformats.org/officeDocument/2006/relationships/font" Target="fonts/HelveticaNeueLight-boldItalic.fntdata"/><Relationship Id="rId44" Type="http://schemas.openxmlformats.org/officeDocument/2006/relationships/font" Target="fonts/OpenSans-italic.fntdata"/><Relationship Id="rId43" Type="http://schemas.openxmlformats.org/officeDocument/2006/relationships/font" Target="fonts/OpenSans-bold.fntdata"/><Relationship Id="rId46" Type="http://schemas.openxmlformats.org/officeDocument/2006/relationships/font" Target="fonts/IBMPlexSansSemiBold-regular.fntdata"/><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IBMPlexSansSemiBold-italic.fntdata"/><Relationship Id="rId47" Type="http://schemas.openxmlformats.org/officeDocument/2006/relationships/font" Target="fonts/IBMPlexSansSemiBold-bold.fntdata"/><Relationship Id="rId49" Type="http://schemas.openxmlformats.org/officeDocument/2006/relationships/font" Target="fonts/IBMPlexSansSemiBol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QuattrocentoSans-bold.fntdata"/><Relationship Id="rId30" Type="http://schemas.openxmlformats.org/officeDocument/2006/relationships/font" Target="fonts/QuattrocentoSans-regular.fntdata"/><Relationship Id="rId33" Type="http://schemas.openxmlformats.org/officeDocument/2006/relationships/font" Target="fonts/QuattrocentoSans-boldItalic.fntdata"/><Relationship Id="rId32" Type="http://schemas.openxmlformats.org/officeDocument/2006/relationships/font" Target="fonts/QuattrocentoSans-italic.fntdata"/><Relationship Id="rId35" Type="http://schemas.openxmlformats.org/officeDocument/2006/relationships/font" Target="fonts/HelveticaNeue-bold.fntdata"/><Relationship Id="rId34" Type="http://schemas.openxmlformats.org/officeDocument/2006/relationships/font" Target="fonts/HelveticaNeue-regular.fntdata"/><Relationship Id="rId37" Type="http://schemas.openxmlformats.org/officeDocument/2006/relationships/font" Target="fonts/HelveticaNeue-boldItalic.fntdata"/><Relationship Id="rId36" Type="http://schemas.openxmlformats.org/officeDocument/2006/relationships/font" Target="fonts/HelveticaNeue-italic.fntdata"/><Relationship Id="rId39" Type="http://schemas.openxmlformats.org/officeDocument/2006/relationships/font" Target="fonts/HelveticaNeueLight-bold.fntdata"/><Relationship Id="rId38" Type="http://schemas.openxmlformats.org/officeDocument/2006/relationships/font" Target="fonts/HelveticaNeueLight-regular.fntdata"/><Relationship Id="rId20" Type="http://schemas.openxmlformats.org/officeDocument/2006/relationships/slide" Target="slides/slide13.xml"/><Relationship Id="rId22" Type="http://schemas.openxmlformats.org/officeDocument/2006/relationships/font" Target="fonts/IBMPlexSans-regular.fntdata"/><Relationship Id="rId21" Type="http://schemas.openxmlformats.org/officeDocument/2006/relationships/slide" Target="slides/slide14.xml"/><Relationship Id="rId24" Type="http://schemas.openxmlformats.org/officeDocument/2006/relationships/font" Target="fonts/IBMPlexSans-italic.fntdata"/><Relationship Id="rId23" Type="http://schemas.openxmlformats.org/officeDocument/2006/relationships/font" Target="fonts/IBMPlexSans-bold.fntdata"/><Relationship Id="rId26" Type="http://schemas.openxmlformats.org/officeDocument/2006/relationships/font" Target="fonts/IBMPlexSansMedium-regular.fntdata"/><Relationship Id="rId25" Type="http://schemas.openxmlformats.org/officeDocument/2006/relationships/font" Target="fonts/IBMPlexSans-boldItalic.fntdata"/><Relationship Id="rId28" Type="http://schemas.openxmlformats.org/officeDocument/2006/relationships/font" Target="fonts/IBMPlexSansMedium-italic.fntdata"/><Relationship Id="rId27" Type="http://schemas.openxmlformats.org/officeDocument/2006/relationships/font" Target="fonts/IBMPlexSansMedium-bold.fntdata"/><Relationship Id="rId29" Type="http://schemas.openxmlformats.org/officeDocument/2006/relationships/font" Target="fonts/IBMPlexSansMedium-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8b009cef1b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8b009cef1b_0_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our RFP Support deck, which was created to equip you with the information and messaging needed to communicate the benefits of being Powered by Nulogy in new business opportunities.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refer to the speaker notes for additional details about communicating your Nulogy investment to potential new clients.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d2d465170e_0_15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
        <p:nvSpPr>
          <p:cNvPr id="635" name="Google Shape;635;g2d2d465170e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d2d465170e_0_16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
        <p:nvSpPr>
          <p:cNvPr id="644" name="Google Shape;644;g2d2d465170e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d2d465170e_0_17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
        <p:nvSpPr>
          <p:cNvPr id="652" name="Google Shape;652;g2d2d465170e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d2d465170e_0_18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
        <p:nvSpPr>
          <p:cNvPr id="668" name="Google Shape;668;g2d2d465170e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d2d465170e_0_1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SzPts val="1400"/>
              <a:buNone/>
            </a:pPr>
            <a:r>
              <a:t/>
            </a:r>
            <a:endParaRPr/>
          </a:p>
        </p:txBody>
      </p:sp>
      <p:sp>
        <p:nvSpPr>
          <p:cNvPr id="677" name="Google Shape;677;g2d2d465170e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d2d465170e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d2d465170e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9e60c150bb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9e60c150bb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Introduce Nulogy as your technology partner of choice for deliver superior co-packing service: “Our operations are digitally powered by a trusted technology vendor that provides the following benefits…”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8b009cef1b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8b009cef1b_0_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Slide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These bullet points are intended to communicate, at a high level, how Nulogy enhances your co-pack operation.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8b009cef1b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8b009cef1b_0_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Slide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slide goes more into detail about how Nulogy is used by your staff within your operation. For more detailed solution information, please refer to the “Solution Overview” slides below.</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d3f437f3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d3f437f3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Introduce Nulogy as your technology partner of choice for deliver superior co-packing service: “Our operations are digitally powered by a trusted technology vendor that provides the following benefits…”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8b0b71d0d6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8b0b71d0d6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300">
              <a:solidFill>
                <a:schemeClr val="dk1"/>
              </a:solidFill>
              <a:latin typeface="Helvetica"/>
              <a:ea typeface="Helvetica"/>
              <a:cs typeface="Helvetica"/>
              <a:sym typeface="Helvetica"/>
            </a:endParaRPr>
          </a:p>
          <a:p>
            <a:pPr indent="0" lvl="0" marL="0" rtl="0" algn="l">
              <a:spcBef>
                <a:spcPts val="0"/>
              </a:spcBef>
              <a:spcAft>
                <a:spcPts val="0"/>
              </a:spcAft>
              <a:buClr>
                <a:schemeClr val="dk1"/>
              </a:buClr>
              <a:buSzPts val="1100"/>
              <a:buFont typeface="Arial"/>
              <a:buNone/>
            </a:pPr>
            <a:r>
              <a:t/>
            </a:r>
            <a:endParaRPr sz="13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8b0b71d0d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8b0b71d0d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Slide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slide is intended to illustrate how the Nulogy platform enhances every aspect of your co-pack operation.</a:t>
            </a:r>
            <a:endParaRPr sz="1300">
              <a:solidFill>
                <a:schemeClr val="dk1"/>
              </a:solidFill>
              <a:latin typeface="Helvetica"/>
              <a:ea typeface="Helvetica"/>
              <a:cs typeface="Helvetica"/>
              <a:sym typeface="Helvetica"/>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d2d465170e_0_13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The Shop Floor Solution consists of the following modules, purpose-built to the complexity of co-pack operations:</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Costing:</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000"/>
              <a:buFont typeface="Arial"/>
              <a:buNone/>
            </a:pPr>
            <a:r>
              <a:rPr lang="en" sz="1000">
                <a:solidFill>
                  <a:schemeClr val="dk1"/>
                </a:solidFill>
                <a:latin typeface="Helvetica Neue"/>
                <a:ea typeface="Helvetica Neue"/>
                <a:cs typeface="Helvetica Neue"/>
                <a:sym typeface="Helvetica Neue"/>
              </a:rPr>
              <a:t>Quickly generates accurate estimates on expected costs as well as invoices directly from production or shipments, enabling you to perform granular profitability analysis and optimize line configurations accordingly.</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Materials Planning:</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000"/>
              <a:buFont typeface="Arial"/>
              <a:buNone/>
            </a:pPr>
            <a:r>
              <a:rPr lang="en" sz="1000">
                <a:solidFill>
                  <a:schemeClr val="dk1"/>
                </a:solidFill>
                <a:latin typeface="Helvetica Neue"/>
                <a:ea typeface="Helvetica Neue"/>
                <a:cs typeface="Helvetica Neue"/>
                <a:sym typeface="Helvetica Neue"/>
              </a:rPr>
              <a:t>Proactively plans the procurement WIP &amp; ingredients based on current demand, consumption, scrap rates, lead times, inventory levels, outstanding orders and other factors, ensuring the right inventory at the right time.</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Warehouse Management:</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000"/>
              <a:buFont typeface="Arial"/>
              <a:buNone/>
            </a:pPr>
            <a:r>
              <a:rPr lang="en" sz="1000">
                <a:solidFill>
                  <a:schemeClr val="dk1"/>
                </a:solidFill>
                <a:latin typeface="Helvetica Neue"/>
                <a:ea typeface="Helvetica Neue"/>
                <a:cs typeface="Helvetica Neue"/>
                <a:sym typeface="Helvetica Neue"/>
              </a:rPr>
              <a:t>Real-time inventory visibility with warehouse guidance and system verifications to improve inventory control and accuracy, while delivering lot traceability for quick and accurate recalls among other critical warehousing functions.</a:t>
            </a:r>
            <a:endParaRPr sz="1000">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Production Management:</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000"/>
              <a:buFont typeface="Arial"/>
              <a:buNone/>
            </a:pPr>
            <a:r>
              <a:rPr lang="en" sz="1000">
                <a:solidFill>
                  <a:schemeClr val="dk1"/>
                </a:solidFill>
                <a:latin typeface="Helvetica Neue"/>
                <a:ea typeface="Helvetica Neue"/>
                <a:cs typeface="Helvetica Neue"/>
                <a:sym typeface="Helvetica Neue"/>
              </a:rPr>
              <a:t>Digitalizes shop floor processes, including backflushing and reconciliation, generating real-time dashboards such as line availability, line efficiency &amp; others to help bolster throughput, reduce costs and unveil valuable insights.</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Digital Quality Inspection:</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Digitalizes quality inspection sheets on tablet devices, with e-signatures and audit trails to streamline and enforce quality control processes, helping you save time, prevent errors and release products faster.</a:t>
            </a:r>
            <a:endParaRPr sz="1000">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Production Scheduling:</a:t>
            </a:r>
            <a:endParaRPr>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000"/>
              <a:buFont typeface="Arial"/>
              <a:buNone/>
            </a:pPr>
            <a:r>
              <a:rPr lang="en" sz="1000">
                <a:solidFill>
                  <a:schemeClr val="dk1"/>
                </a:solidFill>
                <a:latin typeface="Arial"/>
                <a:ea typeface="Arial"/>
                <a:cs typeface="Arial"/>
                <a:sym typeface="Arial"/>
              </a:rPr>
              <a:t>An intuitive, drag-and-drop based module that allows you to quickly visualize and optimize your production schedule based on various constraining factors, current demand, downtimes, run rates, and more.</a:t>
            </a:r>
            <a:endParaRPr>
              <a:solidFill>
                <a:schemeClr val="dk1"/>
              </a:solidFill>
              <a:latin typeface="Helvetica Neue"/>
              <a:ea typeface="Helvetica Neue"/>
              <a:cs typeface="Helvetica Neue"/>
              <a:sym typeface="Helvetica Neue"/>
            </a:endParaRPr>
          </a:p>
          <a:p>
            <a:pPr indent="0" lvl="0" marL="0" rtl="0" algn="l">
              <a:lnSpc>
                <a:spcPct val="125000"/>
              </a:lnSpc>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p:txBody>
      </p:sp>
      <p:sp>
        <p:nvSpPr>
          <p:cNvPr id="613" name="Google Shape;613;g2d2d465170e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jpg"/><Relationship Id="rId3"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jp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5.png"/><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5.png"/><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p:cSld name="picture slide">
    <p:spTree>
      <p:nvGrpSpPr>
        <p:cNvPr id="391" name="Shape 391"/>
        <p:cNvGrpSpPr/>
        <p:nvPr/>
      </p:nvGrpSpPr>
      <p:grpSpPr>
        <a:xfrm>
          <a:off x="0" y="0"/>
          <a:ext cx="0" cy="0"/>
          <a:chOff x="0" y="0"/>
          <a:chExt cx="0" cy="0"/>
        </a:xfrm>
      </p:grpSpPr>
      <p:sp>
        <p:nvSpPr>
          <p:cNvPr id="392" name="Google Shape;392;p103"/>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393" name="Google Shape;393;p103"/>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p:cSld name="picture slide_1">
    <p:spTree>
      <p:nvGrpSpPr>
        <p:cNvPr id="394" name="Shape 394"/>
        <p:cNvGrpSpPr/>
        <p:nvPr/>
      </p:nvGrpSpPr>
      <p:grpSpPr>
        <a:xfrm>
          <a:off x="0" y="0"/>
          <a:ext cx="0" cy="0"/>
          <a:chOff x="0" y="0"/>
          <a:chExt cx="0" cy="0"/>
        </a:xfrm>
      </p:grpSpPr>
      <p:sp>
        <p:nvSpPr>
          <p:cNvPr id="395" name="Google Shape;395;p104"/>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396" name="Google Shape;396;p104"/>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p:cSld name="Section title slide">
    <p:spTree>
      <p:nvGrpSpPr>
        <p:cNvPr id="397" name="Shape 397"/>
        <p:cNvGrpSpPr/>
        <p:nvPr/>
      </p:nvGrpSpPr>
      <p:grpSpPr>
        <a:xfrm>
          <a:off x="0" y="0"/>
          <a:ext cx="0" cy="0"/>
          <a:chOff x="0" y="0"/>
          <a:chExt cx="0" cy="0"/>
        </a:xfrm>
      </p:grpSpPr>
      <p:pic>
        <p:nvPicPr>
          <p:cNvPr id="398" name="Google Shape;398;p105"/>
          <p:cNvPicPr preferRelativeResize="0"/>
          <p:nvPr/>
        </p:nvPicPr>
        <p:blipFill rotWithShape="1">
          <a:blip r:embed="rId2">
            <a:alphaModFix/>
          </a:blip>
          <a:srcRect b="8799" l="0" r="0" t="8890"/>
          <a:stretch/>
        </p:blipFill>
        <p:spPr>
          <a:xfrm>
            <a:off x="0" y="457200"/>
            <a:ext cx="9144000" cy="4229438"/>
          </a:xfrm>
          <a:prstGeom prst="rect">
            <a:avLst/>
          </a:prstGeom>
          <a:noFill/>
          <a:ln>
            <a:noFill/>
          </a:ln>
        </p:spPr>
      </p:pic>
      <p:sp>
        <p:nvSpPr>
          <p:cNvPr id="399" name="Google Shape;399;p105"/>
          <p:cNvSpPr txBox="1"/>
          <p:nvPr>
            <p:ph idx="1" type="body"/>
          </p:nvPr>
        </p:nvSpPr>
        <p:spPr>
          <a:xfrm>
            <a:off x="914400" y="914400"/>
            <a:ext cx="7315200" cy="3225600"/>
          </a:xfrm>
          <a:prstGeom prst="rect">
            <a:avLst/>
          </a:prstGeom>
          <a:noFill/>
          <a:ln>
            <a:noFill/>
          </a:ln>
        </p:spPr>
        <p:txBody>
          <a:bodyPr anchorCtr="0" anchor="ctr" bIns="91425" lIns="91425" spcFirstLastPara="1" rIns="91425" wrap="square" tIns="91425">
            <a:normAutofit/>
          </a:bodyPr>
          <a:lstStyle>
            <a:lvl1pPr indent="-228600" lvl="0" marL="457200" marR="0" rtl="0" algn="ctr">
              <a:lnSpc>
                <a:spcPct val="115000"/>
              </a:lnSpc>
              <a:spcBef>
                <a:spcPts val="0"/>
              </a:spcBef>
              <a:spcAft>
                <a:spcPts val="0"/>
              </a:spcAft>
              <a:buClr>
                <a:srgbClr val="FFFFFF"/>
              </a:buClr>
              <a:buSzPts val="1800"/>
              <a:buFont typeface="Helvetica Neue Light"/>
              <a:buNone/>
              <a:defRPr b="0" i="0" sz="5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15000"/>
              </a:lnSpc>
              <a:spcBef>
                <a:spcPts val="400"/>
              </a:spcBef>
              <a:spcAft>
                <a:spcPts val="0"/>
              </a:spcAft>
              <a:buClr>
                <a:srgbClr val="0E77D2"/>
              </a:buClr>
              <a:buSzPts val="140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15000"/>
              </a:lnSpc>
              <a:spcBef>
                <a:spcPts val="1200"/>
              </a:spcBef>
              <a:spcAft>
                <a:spcPts val="0"/>
              </a:spcAft>
              <a:buClr>
                <a:srgbClr val="FFFFFF"/>
              </a:buClr>
              <a:buSzPts val="140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15000"/>
              </a:lnSpc>
              <a:spcBef>
                <a:spcPts val="1200"/>
              </a:spcBef>
              <a:spcAft>
                <a:spcPts val="0"/>
              </a:spcAft>
              <a:buClr>
                <a:srgbClr val="FFFFFF"/>
              </a:buClr>
              <a:buSzPts val="140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15000"/>
              </a:lnSpc>
              <a:spcBef>
                <a:spcPts val="1200"/>
              </a:spcBef>
              <a:spcAft>
                <a:spcPts val="0"/>
              </a:spcAft>
              <a:buClr>
                <a:srgbClr val="FFFFFF"/>
              </a:buClr>
              <a:buSzPts val="1400"/>
              <a:buFont typeface="Helvetica Neue"/>
              <a:buNone/>
              <a:defRPr b="0" i="0" sz="1800" u="none" cap="none" strike="noStrike">
                <a:solidFill>
                  <a:srgbClr val="FFFFFF"/>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Clr>
                <a:srgbClr val="FFFFFF"/>
              </a:buClr>
              <a:buSzPts val="1400"/>
              <a:buFont typeface="Helvetica Neue Light"/>
              <a:buChar char="•"/>
              <a:defRPr b="0" i="0" sz="1400" u="none" cap="none" strike="noStrike">
                <a:solidFill>
                  <a:srgbClr val="FFFFFF"/>
                </a:solidFill>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Clr>
                <a:srgbClr val="FFFFFF"/>
              </a:buClr>
              <a:buSzPts val="1200"/>
              <a:buFont typeface="Helvetica Neue Light"/>
              <a:buChar char="•"/>
              <a:defRPr b="0" i="0" sz="1200" u="none" cap="none" strike="noStrike">
                <a:solidFill>
                  <a:srgbClr val="FFFFFF"/>
                </a:solidFill>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Clr>
                <a:srgbClr val="FFFFFF"/>
              </a:buClr>
              <a:buSzPts val="1100"/>
              <a:buFont typeface="Helvetica Neue Light"/>
              <a:buChar char="•"/>
              <a:defRPr b="0" i="0" sz="1100" u="none" cap="none" strike="noStrike">
                <a:solidFill>
                  <a:srgbClr val="FFFFFF"/>
                </a:solidFill>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Clr>
                <a:srgbClr val="FFFFFF"/>
              </a:buClr>
              <a:buSzPts val="1000"/>
              <a:buFont typeface="Helvetica Neue Light"/>
              <a:buChar char="•"/>
              <a:defRPr b="0" i="0" sz="1000" u="none" cap="none" strike="noStrike">
                <a:solidFill>
                  <a:srgbClr val="FFFFFF"/>
                </a:solidFill>
                <a:latin typeface="Helvetica Neue Light"/>
                <a:ea typeface="Helvetica Neue Light"/>
                <a:cs typeface="Helvetica Neue Light"/>
                <a:sym typeface="Helvetica Neue Light"/>
              </a:defRPr>
            </a:lvl9pPr>
          </a:lstStyle>
          <a:p/>
        </p:txBody>
      </p:sp>
      <p:sp>
        <p:nvSpPr>
          <p:cNvPr id="400" name="Google Shape;400;p105"/>
          <p:cNvSpPr/>
          <p:nvPr/>
        </p:nvSpPr>
        <p:spPr>
          <a:xfrm>
            <a:off x="7315200" y="0"/>
            <a:ext cx="1371600" cy="9144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01" name="Google Shape;401;p105"/>
          <p:cNvPicPr preferRelativeResize="0"/>
          <p:nvPr/>
        </p:nvPicPr>
        <p:blipFill rotWithShape="1">
          <a:blip r:embed="rId3">
            <a:alphaModFix/>
          </a:blip>
          <a:srcRect b="0" l="0" r="0" t="0"/>
          <a:stretch/>
        </p:blipFill>
        <p:spPr>
          <a:xfrm>
            <a:off x="7429500" y="298211"/>
            <a:ext cx="1142038" cy="389529"/>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left">
  <p:cSld name="Copy slide - left">
    <p:spTree>
      <p:nvGrpSpPr>
        <p:cNvPr id="402" name="Shape 402"/>
        <p:cNvGrpSpPr/>
        <p:nvPr/>
      </p:nvGrpSpPr>
      <p:grpSpPr>
        <a:xfrm>
          <a:off x="0" y="0"/>
          <a:ext cx="0" cy="0"/>
          <a:chOff x="0" y="0"/>
          <a:chExt cx="0" cy="0"/>
        </a:xfrm>
      </p:grpSpPr>
      <p:sp>
        <p:nvSpPr>
          <p:cNvPr id="403" name="Google Shape;403;p106"/>
          <p:cNvSpPr txBox="1"/>
          <p:nvPr>
            <p:ph idx="1" type="body"/>
          </p:nvPr>
        </p:nvSpPr>
        <p:spPr>
          <a:xfrm>
            <a:off x="457200" y="1211564"/>
            <a:ext cx="38862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5000"/>
              </a:lnSpc>
              <a:spcBef>
                <a:spcPts val="0"/>
              </a:spcBef>
              <a:spcAft>
                <a:spcPts val="0"/>
              </a:spcAft>
              <a:buClr>
                <a:srgbClr val="252525"/>
              </a:buClr>
              <a:buSzPts val="18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42900" lvl="1" marL="914400" marR="0" rtl="0" algn="l">
              <a:lnSpc>
                <a:spcPct val="115000"/>
              </a:lnSpc>
              <a:spcBef>
                <a:spcPts val="400"/>
              </a:spcBef>
              <a:spcAft>
                <a:spcPts val="0"/>
              </a:spcAft>
              <a:buClr>
                <a:srgbClr val="0E77D2"/>
              </a:buClr>
              <a:buSzPts val="180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5000"/>
              </a:lnSpc>
              <a:spcBef>
                <a:spcPts val="120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17500" lvl="5" marL="2743200" marR="0" rtl="0" algn="l">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l">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l">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l">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404" name="Google Shape;404;p106"/>
          <p:cNvSpPr txBox="1"/>
          <p:nvPr>
            <p:ph idx="2"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405" name="Google Shape;405;p106"/>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06" name="Google Shape;406;p106"/>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2021</a:t>
            </a:r>
            <a:endParaRPr/>
          </a:p>
        </p:txBody>
      </p:sp>
      <p:sp>
        <p:nvSpPr>
          <p:cNvPr id="407" name="Google Shape;407;p106"/>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08" name="Google Shape;408;p106"/>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1">
  <p:cSld name="Section title slide_1">
    <p:spTree>
      <p:nvGrpSpPr>
        <p:cNvPr id="409" name="Shape 409"/>
        <p:cNvGrpSpPr/>
        <p:nvPr/>
      </p:nvGrpSpPr>
      <p:grpSpPr>
        <a:xfrm>
          <a:off x="0" y="0"/>
          <a:ext cx="0" cy="0"/>
          <a:chOff x="0" y="0"/>
          <a:chExt cx="0" cy="0"/>
        </a:xfrm>
      </p:grpSpPr>
      <p:pic>
        <p:nvPicPr>
          <p:cNvPr id="410" name="Google Shape;410;p10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1" name="Google Shape;411;p107"/>
          <p:cNvSpPr txBox="1"/>
          <p:nvPr>
            <p:ph idx="1" type="body"/>
          </p:nvPr>
        </p:nvSpPr>
        <p:spPr>
          <a:xfrm>
            <a:off x="1010172" y="875668"/>
            <a:ext cx="7203000" cy="3225600"/>
          </a:xfrm>
          <a:prstGeom prst="rect">
            <a:avLst/>
          </a:prstGeom>
          <a:noFill/>
          <a:ln>
            <a:noFill/>
          </a:ln>
        </p:spPr>
        <p:txBody>
          <a:bodyPr anchorCtr="0" anchor="ctr" bIns="91425" lIns="91425" spcFirstLastPara="1" rIns="91425" wrap="square" tIns="91425">
            <a:normAutofit/>
          </a:bodyPr>
          <a:lstStyle>
            <a:lvl1pPr indent="-228600" lvl="0" marL="457200" marR="0" rtl="0" algn="ctr">
              <a:lnSpc>
                <a:spcPct val="100000"/>
              </a:lnSpc>
              <a:spcBef>
                <a:spcPts val="0"/>
              </a:spcBef>
              <a:spcAft>
                <a:spcPts val="0"/>
              </a:spcAft>
              <a:buClr>
                <a:srgbClr val="FFFFFF"/>
              </a:buClr>
              <a:buSzPts val="1800"/>
              <a:buFont typeface="Helvetica Neue Light"/>
              <a:buNone/>
              <a:defRPr b="0" i="0" sz="5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40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1200"/>
              </a:spcBef>
              <a:spcAft>
                <a:spcPts val="0"/>
              </a:spcAft>
              <a:buClr>
                <a:srgbClr val="FFFFFF"/>
              </a:buClr>
              <a:buSzPts val="140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1200"/>
              </a:spcBef>
              <a:spcAft>
                <a:spcPts val="0"/>
              </a:spcAft>
              <a:buClr>
                <a:srgbClr val="FFFFFF"/>
              </a:buClr>
              <a:buSzPts val="140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1200"/>
              </a:spcBef>
              <a:spcAft>
                <a:spcPts val="0"/>
              </a:spcAft>
              <a:buClr>
                <a:srgbClr val="FFFFFF"/>
              </a:buClr>
              <a:buSzPts val="140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12" name="Google Shape;412;p107"/>
          <p:cNvSpPr/>
          <p:nvPr/>
        </p:nvSpPr>
        <p:spPr>
          <a:xfrm>
            <a:off x="7315200" y="0"/>
            <a:ext cx="1371600" cy="9144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13" name="Google Shape;413;p107"/>
          <p:cNvPicPr preferRelativeResize="0"/>
          <p:nvPr/>
        </p:nvPicPr>
        <p:blipFill rotWithShape="1">
          <a:blip r:embed="rId3">
            <a:alphaModFix/>
          </a:blip>
          <a:srcRect b="0" l="0" r="0" t="0"/>
          <a:stretch/>
        </p:blipFill>
        <p:spPr>
          <a:xfrm>
            <a:off x="7429500" y="298211"/>
            <a:ext cx="1142038" cy="389529"/>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left 1">
  <p:cSld name="Copy slide - left_1">
    <p:spTree>
      <p:nvGrpSpPr>
        <p:cNvPr id="414" name="Shape 414"/>
        <p:cNvGrpSpPr/>
        <p:nvPr/>
      </p:nvGrpSpPr>
      <p:grpSpPr>
        <a:xfrm>
          <a:off x="0" y="0"/>
          <a:ext cx="0" cy="0"/>
          <a:chOff x="0" y="0"/>
          <a:chExt cx="0" cy="0"/>
        </a:xfrm>
      </p:grpSpPr>
      <p:sp>
        <p:nvSpPr>
          <p:cNvPr id="415" name="Google Shape;415;p108"/>
          <p:cNvSpPr txBox="1"/>
          <p:nvPr>
            <p:ph idx="1" type="body"/>
          </p:nvPr>
        </p:nvSpPr>
        <p:spPr>
          <a:xfrm>
            <a:off x="481594" y="1211564"/>
            <a:ext cx="39018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0000"/>
              </a:lnSpc>
              <a:spcBef>
                <a:spcPts val="0"/>
              </a:spcBef>
              <a:spcAft>
                <a:spcPts val="0"/>
              </a:spcAft>
              <a:buClr>
                <a:srgbClr val="252525"/>
              </a:buClr>
              <a:buSzPts val="14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0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0000"/>
              </a:lnSpc>
              <a:spcBef>
                <a:spcPts val="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16" name="Google Shape;416;p108"/>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17" name="Google Shape;417;p108"/>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18" name="Google Shape;418;p108"/>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19" name="Google Shape;419;p108"/>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
        <p:nvSpPr>
          <p:cNvPr id="420" name="Google Shape;420;p108"/>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SzPts val="700"/>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p:cSld name="picture slide_2">
    <p:spTree>
      <p:nvGrpSpPr>
        <p:cNvPr id="421" name="Shape 421"/>
        <p:cNvGrpSpPr/>
        <p:nvPr/>
      </p:nvGrpSpPr>
      <p:grpSpPr>
        <a:xfrm>
          <a:off x="0" y="0"/>
          <a:ext cx="0" cy="0"/>
          <a:chOff x="0" y="0"/>
          <a:chExt cx="0" cy="0"/>
        </a:xfrm>
      </p:grpSpPr>
      <p:sp>
        <p:nvSpPr>
          <p:cNvPr id="422" name="Google Shape;422;p109"/>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lv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lvl="1"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lvl="2"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lvl="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lvl="4"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lvl="5"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23" name="Google Shape;423;p109"/>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SzPts val="700"/>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logy 2017">
  <p:cSld name="Copy slide just title">
    <p:spTree>
      <p:nvGrpSpPr>
        <p:cNvPr id="424" name="Shape 424"/>
        <p:cNvGrpSpPr/>
        <p:nvPr/>
      </p:nvGrpSpPr>
      <p:grpSpPr>
        <a:xfrm>
          <a:off x="0" y="0"/>
          <a:ext cx="0" cy="0"/>
          <a:chOff x="0" y="0"/>
          <a:chExt cx="0" cy="0"/>
        </a:xfrm>
      </p:grpSpPr>
      <p:sp>
        <p:nvSpPr>
          <p:cNvPr id="425" name="Google Shape;425;p110"/>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26" name="Google Shape;426;p110"/>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SzPts val="700"/>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2021</a:t>
            </a:r>
            <a:endParaRPr b="0" i="0" sz="1400" u="none" cap="none" strike="noStrike">
              <a:solidFill>
                <a:srgbClr val="000000"/>
              </a:solidFill>
              <a:latin typeface="Arial"/>
              <a:ea typeface="Arial"/>
              <a:cs typeface="Arial"/>
              <a:sym typeface="Arial"/>
            </a:endParaRPr>
          </a:p>
        </p:txBody>
      </p:sp>
      <p:sp>
        <p:nvSpPr>
          <p:cNvPr id="427" name="Google Shape;427;p110"/>
          <p:cNvSpPr txBox="1"/>
          <p:nvPr>
            <p:ph idx="1"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28" name="Google Shape;428;p110"/>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29" name="Google Shape;429;p110"/>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left 2">
  <p:cSld name="Copy slide - left_2">
    <p:spTree>
      <p:nvGrpSpPr>
        <p:cNvPr id="430" name="Shape 430"/>
        <p:cNvGrpSpPr/>
        <p:nvPr/>
      </p:nvGrpSpPr>
      <p:grpSpPr>
        <a:xfrm>
          <a:off x="0" y="0"/>
          <a:ext cx="0" cy="0"/>
          <a:chOff x="0" y="0"/>
          <a:chExt cx="0" cy="0"/>
        </a:xfrm>
      </p:grpSpPr>
      <p:sp>
        <p:nvSpPr>
          <p:cNvPr id="431" name="Google Shape;431;p111"/>
          <p:cNvSpPr txBox="1"/>
          <p:nvPr>
            <p:ph idx="1" type="body"/>
          </p:nvPr>
        </p:nvSpPr>
        <p:spPr>
          <a:xfrm>
            <a:off x="481594" y="1211564"/>
            <a:ext cx="39018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0000"/>
              </a:lnSpc>
              <a:spcBef>
                <a:spcPts val="0"/>
              </a:spcBef>
              <a:spcAft>
                <a:spcPts val="0"/>
              </a:spcAft>
              <a:buClr>
                <a:srgbClr val="252525"/>
              </a:buClr>
              <a:buSzPts val="14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0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0000"/>
              </a:lnSpc>
              <a:spcBef>
                <a:spcPts val="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32" name="Google Shape;432;p111"/>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33" name="Google Shape;433;p111"/>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34" name="Google Shape;434;p111"/>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SzPts val="700"/>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2021</a:t>
            </a:r>
            <a:endParaRPr b="0" i="0" sz="1400" u="none" cap="none" strike="noStrike">
              <a:solidFill>
                <a:srgbClr val="000000"/>
              </a:solidFill>
              <a:latin typeface="Arial"/>
              <a:ea typeface="Arial"/>
              <a:cs typeface="Arial"/>
              <a:sym typeface="Arial"/>
            </a:endParaRPr>
          </a:p>
        </p:txBody>
      </p:sp>
      <p:sp>
        <p:nvSpPr>
          <p:cNvPr id="435" name="Google Shape;435;p111"/>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36" name="Google Shape;436;p111"/>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2">
  <p:cSld name="Section title slide_2">
    <p:spTree>
      <p:nvGrpSpPr>
        <p:cNvPr id="437" name="Shape 437"/>
        <p:cNvGrpSpPr/>
        <p:nvPr/>
      </p:nvGrpSpPr>
      <p:grpSpPr>
        <a:xfrm>
          <a:off x="0" y="0"/>
          <a:ext cx="0" cy="0"/>
          <a:chOff x="0" y="0"/>
          <a:chExt cx="0" cy="0"/>
        </a:xfrm>
      </p:grpSpPr>
      <p:pic>
        <p:nvPicPr>
          <p:cNvPr id="438" name="Google Shape;438;p112"/>
          <p:cNvPicPr preferRelativeResize="0"/>
          <p:nvPr/>
        </p:nvPicPr>
        <p:blipFill>
          <a:blip r:embed="rId2">
            <a:alphaModFix/>
          </a:blip>
          <a:stretch>
            <a:fillRect/>
          </a:stretch>
        </p:blipFill>
        <p:spPr>
          <a:xfrm>
            <a:off x="0" y="0"/>
            <a:ext cx="9144000" cy="5143500"/>
          </a:xfrm>
          <a:prstGeom prst="rect">
            <a:avLst/>
          </a:prstGeom>
          <a:noFill/>
          <a:ln>
            <a:noFill/>
          </a:ln>
        </p:spPr>
      </p:pic>
      <p:sp>
        <p:nvSpPr>
          <p:cNvPr id="439" name="Google Shape;439;p112"/>
          <p:cNvSpPr txBox="1"/>
          <p:nvPr>
            <p:ph idx="1" type="body"/>
          </p:nvPr>
        </p:nvSpPr>
        <p:spPr>
          <a:xfrm>
            <a:off x="1010172" y="875668"/>
            <a:ext cx="7203000" cy="3225600"/>
          </a:xfrm>
          <a:prstGeom prst="rect">
            <a:avLst/>
          </a:prstGeom>
          <a:noFill/>
          <a:ln>
            <a:noFill/>
          </a:ln>
        </p:spPr>
        <p:txBody>
          <a:bodyPr anchorCtr="0" anchor="ctr" bIns="91425" lIns="91425" spcFirstLastPara="1" rIns="91425" wrap="square" tIns="91425">
            <a:normAutofit/>
          </a:bodyPr>
          <a:lstStyle>
            <a:lvl1pPr indent="-228600" lvl="0" marL="457200" marR="0" rtl="0" algn="ctr">
              <a:lnSpc>
                <a:spcPct val="100000"/>
              </a:lnSpc>
              <a:spcBef>
                <a:spcPts val="0"/>
              </a:spcBef>
              <a:spcAft>
                <a:spcPts val="0"/>
              </a:spcAft>
              <a:buClr>
                <a:srgbClr val="FFFFFF"/>
              </a:buClr>
              <a:buSzPts val="1800"/>
              <a:buFont typeface="Helvetica Neue Light"/>
              <a:buNone/>
              <a:defRPr b="0" i="0" sz="5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40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1200"/>
              </a:spcBef>
              <a:spcAft>
                <a:spcPts val="0"/>
              </a:spcAft>
              <a:buClr>
                <a:srgbClr val="FFFFFF"/>
              </a:buClr>
              <a:buSzPts val="140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1200"/>
              </a:spcBef>
              <a:spcAft>
                <a:spcPts val="0"/>
              </a:spcAft>
              <a:buClr>
                <a:srgbClr val="FFFFFF"/>
              </a:buClr>
              <a:buSzPts val="140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1200"/>
              </a:spcBef>
              <a:spcAft>
                <a:spcPts val="0"/>
              </a:spcAft>
              <a:buClr>
                <a:srgbClr val="FFFFFF"/>
              </a:buClr>
              <a:buSzPts val="140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40" name="Google Shape;440;p112"/>
          <p:cNvSpPr/>
          <p:nvPr/>
        </p:nvSpPr>
        <p:spPr>
          <a:xfrm>
            <a:off x="7315200" y="0"/>
            <a:ext cx="1371600" cy="9144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41" name="Google Shape;441;p112"/>
          <p:cNvPicPr preferRelativeResize="0"/>
          <p:nvPr/>
        </p:nvPicPr>
        <p:blipFill rotWithShape="1">
          <a:blip r:embed="rId3">
            <a:alphaModFix/>
          </a:blip>
          <a:srcRect b="0" l="0" r="0" t="0"/>
          <a:stretch/>
        </p:blipFill>
        <p:spPr>
          <a:xfrm>
            <a:off x="7429500" y="298211"/>
            <a:ext cx="1142038" cy="3895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2">
  <p:cSld name="picture slide_3">
    <p:spTree>
      <p:nvGrpSpPr>
        <p:cNvPr id="442" name="Shape 442"/>
        <p:cNvGrpSpPr/>
        <p:nvPr/>
      </p:nvGrpSpPr>
      <p:grpSpPr>
        <a:xfrm>
          <a:off x="0" y="0"/>
          <a:ext cx="0" cy="0"/>
          <a:chOff x="0" y="0"/>
          <a:chExt cx="0" cy="0"/>
        </a:xfrm>
      </p:grpSpPr>
      <p:sp>
        <p:nvSpPr>
          <p:cNvPr id="443" name="Google Shape;443;p113"/>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44" name="Google Shape;444;p113"/>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3">
  <p:cSld name="picture slide_4">
    <p:spTree>
      <p:nvGrpSpPr>
        <p:cNvPr id="445" name="Shape 445"/>
        <p:cNvGrpSpPr/>
        <p:nvPr/>
      </p:nvGrpSpPr>
      <p:grpSpPr>
        <a:xfrm>
          <a:off x="0" y="0"/>
          <a:ext cx="0" cy="0"/>
          <a:chOff x="0" y="0"/>
          <a:chExt cx="0" cy="0"/>
        </a:xfrm>
      </p:grpSpPr>
      <p:sp>
        <p:nvSpPr>
          <p:cNvPr id="446" name="Google Shape;446;p114"/>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47" name="Google Shape;447;p114"/>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right">
  <p:cSld name="Copy slide - right">
    <p:spTree>
      <p:nvGrpSpPr>
        <p:cNvPr id="448" name="Shape 448"/>
        <p:cNvGrpSpPr/>
        <p:nvPr/>
      </p:nvGrpSpPr>
      <p:grpSpPr>
        <a:xfrm>
          <a:off x="0" y="0"/>
          <a:ext cx="0" cy="0"/>
          <a:chOff x="0" y="0"/>
          <a:chExt cx="0" cy="0"/>
        </a:xfrm>
      </p:grpSpPr>
      <p:sp>
        <p:nvSpPr>
          <p:cNvPr id="449" name="Google Shape;449;p115"/>
          <p:cNvSpPr txBox="1"/>
          <p:nvPr>
            <p:ph idx="1" type="body"/>
          </p:nvPr>
        </p:nvSpPr>
        <p:spPr>
          <a:xfrm>
            <a:off x="4773134" y="1211564"/>
            <a:ext cx="39018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0000"/>
              </a:lnSpc>
              <a:spcBef>
                <a:spcPts val="0"/>
              </a:spcBef>
              <a:spcAft>
                <a:spcPts val="0"/>
              </a:spcAft>
              <a:buClr>
                <a:srgbClr val="252525"/>
              </a:buClr>
              <a:buSzPts val="1800"/>
              <a:buFont typeface="Helvetica Neue Light"/>
              <a:buNone/>
              <a:defRPr b="0" i="0" sz="2000" u="none" cap="none" strike="noStrike">
                <a:solidFill>
                  <a:srgbClr val="252525"/>
                </a:solidFill>
                <a:latin typeface="Helvetica Neue Light"/>
                <a:ea typeface="Helvetica Neue Light"/>
                <a:cs typeface="Helvetica Neue Light"/>
                <a:sym typeface="Helvetica Neue Light"/>
              </a:defRPr>
            </a:lvl1pPr>
            <a:lvl2pPr indent="-323850" lvl="1" marL="914400" marR="0" rtl="0" algn="l">
              <a:lnSpc>
                <a:spcPct val="110000"/>
              </a:lnSpc>
              <a:spcBef>
                <a:spcPts val="400"/>
              </a:spcBef>
              <a:spcAft>
                <a:spcPts val="0"/>
              </a:spcAft>
              <a:buClr>
                <a:srgbClr val="0E77D2"/>
              </a:buClr>
              <a:buSzPts val="15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2pPr>
            <a:lvl3pPr indent="-311150" lvl="2" marL="1371600" marR="0" rtl="0" algn="l">
              <a:lnSpc>
                <a:spcPct val="110000"/>
              </a:lnSpc>
              <a:spcBef>
                <a:spcPts val="1200"/>
              </a:spcBef>
              <a:spcAft>
                <a:spcPts val="0"/>
              </a:spcAft>
              <a:buClr>
                <a:srgbClr val="252525"/>
              </a:buClr>
              <a:buSzPts val="1300"/>
              <a:buFont typeface="Courier New"/>
              <a:buChar char="o"/>
              <a:defRPr b="0" i="0" sz="2000" u="none" cap="none" strike="noStrike">
                <a:solidFill>
                  <a:srgbClr val="252525"/>
                </a:solidFill>
                <a:latin typeface="Helvetica Neue Light"/>
                <a:ea typeface="Helvetica Neue Light"/>
                <a:cs typeface="Helvetica Neue Light"/>
                <a:sym typeface="Helvetica Neue Light"/>
              </a:defRPr>
            </a:lvl3pPr>
            <a:lvl4pPr indent="-311150" lvl="3" marL="1828800" marR="0" rtl="0" algn="l">
              <a:lnSpc>
                <a:spcPct val="110000"/>
              </a:lnSpc>
              <a:spcBef>
                <a:spcPts val="1200"/>
              </a:spcBef>
              <a:spcAft>
                <a:spcPts val="0"/>
              </a:spcAft>
              <a:buClr>
                <a:srgbClr val="252525"/>
              </a:buClr>
              <a:buSzPts val="1300"/>
              <a:buFont typeface="Noto Sans Symbols"/>
              <a:buChar char="▪"/>
              <a:defRPr b="0" i="0" sz="2000" u="none" cap="none" strike="noStrike">
                <a:solidFill>
                  <a:srgbClr val="252525"/>
                </a:solidFill>
                <a:latin typeface="Helvetica Neue Light"/>
                <a:ea typeface="Helvetica Neue Light"/>
                <a:cs typeface="Helvetica Neue Light"/>
                <a:sym typeface="Helvetica Neue Light"/>
              </a:defRPr>
            </a:lvl4pPr>
            <a:lvl5pPr indent="-311150" lvl="4" marL="2286000" marR="0" rtl="0" algn="l">
              <a:lnSpc>
                <a:spcPct val="110000"/>
              </a:lnSpc>
              <a:spcBef>
                <a:spcPts val="1200"/>
              </a:spcBef>
              <a:spcAft>
                <a:spcPts val="0"/>
              </a:spcAft>
              <a:buClr>
                <a:srgbClr val="252525"/>
              </a:buClr>
              <a:buSzPts val="13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50" name="Google Shape;450;p115"/>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8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51" name="Google Shape;451;p115"/>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52" name="Google Shape;452;p115"/>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
        <p:nvSpPr>
          <p:cNvPr id="453" name="Google Shape;453;p115"/>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54" name="Google Shape;454;p115"/>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right 1">
  <p:cSld name="Copy slide - right_1">
    <p:spTree>
      <p:nvGrpSpPr>
        <p:cNvPr id="455" name="Shape 455"/>
        <p:cNvGrpSpPr/>
        <p:nvPr/>
      </p:nvGrpSpPr>
      <p:grpSpPr>
        <a:xfrm>
          <a:off x="0" y="0"/>
          <a:ext cx="0" cy="0"/>
          <a:chOff x="0" y="0"/>
          <a:chExt cx="0" cy="0"/>
        </a:xfrm>
      </p:grpSpPr>
      <p:sp>
        <p:nvSpPr>
          <p:cNvPr id="456" name="Google Shape;456;p116"/>
          <p:cNvSpPr txBox="1"/>
          <p:nvPr>
            <p:ph idx="1" type="body"/>
          </p:nvPr>
        </p:nvSpPr>
        <p:spPr>
          <a:xfrm>
            <a:off x="4773134" y="1211564"/>
            <a:ext cx="39018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0000"/>
              </a:lnSpc>
              <a:spcBef>
                <a:spcPts val="0"/>
              </a:spcBef>
              <a:spcAft>
                <a:spcPts val="0"/>
              </a:spcAft>
              <a:buClr>
                <a:srgbClr val="252525"/>
              </a:buClr>
              <a:buSzPts val="1800"/>
              <a:buFont typeface="Helvetica Neue Light"/>
              <a:buNone/>
              <a:defRPr b="0" i="0" sz="2000" u="none" cap="none" strike="noStrike">
                <a:solidFill>
                  <a:srgbClr val="252525"/>
                </a:solidFill>
                <a:latin typeface="Helvetica Neue Light"/>
                <a:ea typeface="Helvetica Neue Light"/>
                <a:cs typeface="Helvetica Neue Light"/>
                <a:sym typeface="Helvetica Neue Light"/>
              </a:defRPr>
            </a:lvl1pPr>
            <a:lvl2pPr indent="-323850" lvl="1" marL="914400" marR="0" rtl="0" algn="l">
              <a:lnSpc>
                <a:spcPct val="110000"/>
              </a:lnSpc>
              <a:spcBef>
                <a:spcPts val="400"/>
              </a:spcBef>
              <a:spcAft>
                <a:spcPts val="0"/>
              </a:spcAft>
              <a:buClr>
                <a:srgbClr val="0E77D2"/>
              </a:buClr>
              <a:buSzPts val="15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2pPr>
            <a:lvl3pPr indent="-311150" lvl="2" marL="1371600" marR="0" rtl="0" algn="l">
              <a:lnSpc>
                <a:spcPct val="110000"/>
              </a:lnSpc>
              <a:spcBef>
                <a:spcPts val="1200"/>
              </a:spcBef>
              <a:spcAft>
                <a:spcPts val="0"/>
              </a:spcAft>
              <a:buClr>
                <a:srgbClr val="252525"/>
              </a:buClr>
              <a:buSzPts val="1300"/>
              <a:buFont typeface="Courier New"/>
              <a:buChar char="o"/>
              <a:defRPr b="0" i="0" sz="2000" u="none" cap="none" strike="noStrike">
                <a:solidFill>
                  <a:srgbClr val="252525"/>
                </a:solidFill>
                <a:latin typeface="Helvetica Neue Light"/>
                <a:ea typeface="Helvetica Neue Light"/>
                <a:cs typeface="Helvetica Neue Light"/>
                <a:sym typeface="Helvetica Neue Light"/>
              </a:defRPr>
            </a:lvl3pPr>
            <a:lvl4pPr indent="-311150" lvl="3" marL="1828800" marR="0" rtl="0" algn="l">
              <a:lnSpc>
                <a:spcPct val="110000"/>
              </a:lnSpc>
              <a:spcBef>
                <a:spcPts val="1200"/>
              </a:spcBef>
              <a:spcAft>
                <a:spcPts val="0"/>
              </a:spcAft>
              <a:buClr>
                <a:srgbClr val="252525"/>
              </a:buClr>
              <a:buSzPts val="1300"/>
              <a:buFont typeface="Noto Sans Symbols"/>
              <a:buChar char="▪"/>
              <a:defRPr b="0" i="0" sz="2000" u="none" cap="none" strike="noStrike">
                <a:solidFill>
                  <a:srgbClr val="252525"/>
                </a:solidFill>
                <a:latin typeface="Helvetica Neue Light"/>
                <a:ea typeface="Helvetica Neue Light"/>
                <a:cs typeface="Helvetica Neue Light"/>
                <a:sym typeface="Helvetica Neue Light"/>
              </a:defRPr>
            </a:lvl4pPr>
            <a:lvl5pPr indent="-311150" lvl="4" marL="2286000" marR="0" rtl="0" algn="l">
              <a:lnSpc>
                <a:spcPct val="110000"/>
              </a:lnSpc>
              <a:spcBef>
                <a:spcPts val="1200"/>
              </a:spcBef>
              <a:spcAft>
                <a:spcPts val="0"/>
              </a:spcAft>
              <a:buClr>
                <a:srgbClr val="252525"/>
              </a:buClr>
              <a:buSzPts val="13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57" name="Google Shape;457;p116"/>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8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58" name="Google Shape;458;p116"/>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59" name="Google Shape;459;p116"/>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
        <p:nvSpPr>
          <p:cNvPr id="460" name="Google Shape;460;p116"/>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61" name="Google Shape;461;p116"/>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left 3">
  <p:cSld name="Copy slide - left_3">
    <p:spTree>
      <p:nvGrpSpPr>
        <p:cNvPr id="462" name="Shape 462"/>
        <p:cNvGrpSpPr/>
        <p:nvPr/>
      </p:nvGrpSpPr>
      <p:grpSpPr>
        <a:xfrm>
          <a:off x="0" y="0"/>
          <a:ext cx="0" cy="0"/>
          <a:chOff x="0" y="0"/>
          <a:chExt cx="0" cy="0"/>
        </a:xfrm>
      </p:grpSpPr>
      <p:sp>
        <p:nvSpPr>
          <p:cNvPr id="463" name="Google Shape;463;p117"/>
          <p:cNvSpPr txBox="1"/>
          <p:nvPr>
            <p:ph idx="1" type="body"/>
          </p:nvPr>
        </p:nvSpPr>
        <p:spPr>
          <a:xfrm>
            <a:off x="481594" y="1211564"/>
            <a:ext cx="39018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0000"/>
              </a:lnSpc>
              <a:spcBef>
                <a:spcPts val="0"/>
              </a:spcBef>
              <a:spcAft>
                <a:spcPts val="0"/>
              </a:spcAft>
              <a:buClr>
                <a:srgbClr val="252525"/>
              </a:buClr>
              <a:buSzPts val="18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0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0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0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0000"/>
              </a:lnSpc>
              <a:spcBef>
                <a:spcPts val="120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64" name="Google Shape;464;p117"/>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8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65" name="Google Shape;465;p117"/>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66" name="Google Shape;466;p117"/>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2021</a:t>
            </a:r>
            <a:endParaRPr/>
          </a:p>
        </p:txBody>
      </p:sp>
      <p:sp>
        <p:nvSpPr>
          <p:cNvPr id="467" name="Google Shape;467;p117"/>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68" name="Google Shape;468;p117"/>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right 2">
  <p:cSld name="Copy slide - right_2">
    <p:spTree>
      <p:nvGrpSpPr>
        <p:cNvPr id="469" name="Shape 469"/>
        <p:cNvGrpSpPr/>
        <p:nvPr/>
      </p:nvGrpSpPr>
      <p:grpSpPr>
        <a:xfrm>
          <a:off x="0" y="0"/>
          <a:ext cx="0" cy="0"/>
          <a:chOff x="0" y="0"/>
          <a:chExt cx="0" cy="0"/>
        </a:xfrm>
      </p:grpSpPr>
      <p:sp>
        <p:nvSpPr>
          <p:cNvPr id="470" name="Google Shape;470;p118"/>
          <p:cNvSpPr txBox="1"/>
          <p:nvPr>
            <p:ph idx="1" type="body"/>
          </p:nvPr>
        </p:nvSpPr>
        <p:spPr>
          <a:xfrm>
            <a:off x="4773134" y="1211564"/>
            <a:ext cx="39018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0000"/>
              </a:lnSpc>
              <a:spcBef>
                <a:spcPts val="0"/>
              </a:spcBef>
              <a:spcAft>
                <a:spcPts val="0"/>
              </a:spcAft>
              <a:buClr>
                <a:srgbClr val="252525"/>
              </a:buClr>
              <a:buSzPts val="1800"/>
              <a:buFont typeface="Helvetica Neue Light"/>
              <a:buNone/>
              <a:defRPr b="0" i="0" sz="2000" u="none" cap="none" strike="noStrike">
                <a:solidFill>
                  <a:srgbClr val="252525"/>
                </a:solidFill>
                <a:latin typeface="Helvetica Neue Light"/>
                <a:ea typeface="Helvetica Neue Light"/>
                <a:cs typeface="Helvetica Neue Light"/>
                <a:sym typeface="Helvetica Neue Light"/>
              </a:defRPr>
            </a:lvl1pPr>
            <a:lvl2pPr indent="-323850" lvl="1" marL="914400" marR="0" rtl="0" algn="l">
              <a:lnSpc>
                <a:spcPct val="110000"/>
              </a:lnSpc>
              <a:spcBef>
                <a:spcPts val="400"/>
              </a:spcBef>
              <a:spcAft>
                <a:spcPts val="0"/>
              </a:spcAft>
              <a:buClr>
                <a:srgbClr val="0E77D2"/>
              </a:buClr>
              <a:buSzPts val="15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2pPr>
            <a:lvl3pPr indent="-311150" lvl="2" marL="1371600" marR="0" rtl="0" algn="l">
              <a:lnSpc>
                <a:spcPct val="110000"/>
              </a:lnSpc>
              <a:spcBef>
                <a:spcPts val="1200"/>
              </a:spcBef>
              <a:spcAft>
                <a:spcPts val="0"/>
              </a:spcAft>
              <a:buClr>
                <a:srgbClr val="252525"/>
              </a:buClr>
              <a:buSzPts val="1300"/>
              <a:buFont typeface="Courier New"/>
              <a:buChar char="o"/>
              <a:defRPr b="0" i="0" sz="2000" u="none" cap="none" strike="noStrike">
                <a:solidFill>
                  <a:srgbClr val="252525"/>
                </a:solidFill>
                <a:latin typeface="Helvetica Neue Light"/>
                <a:ea typeface="Helvetica Neue Light"/>
                <a:cs typeface="Helvetica Neue Light"/>
                <a:sym typeface="Helvetica Neue Light"/>
              </a:defRPr>
            </a:lvl3pPr>
            <a:lvl4pPr indent="-311150" lvl="3" marL="1828800" marR="0" rtl="0" algn="l">
              <a:lnSpc>
                <a:spcPct val="110000"/>
              </a:lnSpc>
              <a:spcBef>
                <a:spcPts val="1200"/>
              </a:spcBef>
              <a:spcAft>
                <a:spcPts val="0"/>
              </a:spcAft>
              <a:buClr>
                <a:srgbClr val="252525"/>
              </a:buClr>
              <a:buSzPts val="1300"/>
              <a:buFont typeface="Noto Sans Symbols"/>
              <a:buChar char="▪"/>
              <a:defRPr b="0" i="0" sz="2000" u="none" cap="none" strike="noStrike">
                <a:solidFill>
                  <a:srgbClr val="252525"/>
                </a:solidFill>
                <a:latin typeface="Helvetica Neue Light"/>
                <a:ea typeface="Helvetica Neue Light"/>
                <a:cs typeface="Helvetica Neue Light"/>
                <a:sym typeface="Helvetica Neue Light"/>
              </a:defRPr>
            </a:lvl4pPr>
            <a:lvl5pPr indent="-311150" lvl="4" marL="2286000" marR="0" rtl="0" algn="l">
              <a:lnSpc>
                <a:spcPct val="110000"/>
              </a:lnSpc>
              <a:spcBef>
                <a:spcPts val="1200"/>
              </a:spcBef>
              <a:spcAft>
                <a:spcPts val="0"/>
              </a:spcAft>
              <a:buClr>
                <a:srgbClr val="252525"/>
              </a:buClr>
              <a:buSzPts val="13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71" name="Google Shape;471;p118"/>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8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2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72" name="Google Shape;472;p118"/>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73" name="Google Shape;473;p118"/>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
        <p:nvSpPr>
          <p:cNvPr id="474" name="Google Shape;474;p118"/>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75" name="Google Shape;475;p118"/>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left 4">
  <p:cSld name="Copy slide - left_4">
    <p:spTree>
      <p:nvGrpSpPr>
        <p:cNvPr id="476" name="Shape 476"/>
        <p:cNvGrpSpPr/>
        <p:nvPr/>
      </p:nvGrpSpPr>
      <p:grpSpPr>
        <a:xfrm>
          <a:off x="0" y="0"/>
          <a:ext cx="0" cy="0"/>
          <a:chOff x="0" y="0"/>
          <a:chExt cx="0" cy="0"/>
        </a:xfrm>
      </p:grpSpPr>
      <p:sp>
        <p:nvSpPr>
          <p:cNvPr id="477" name="Google Shape;477;p119"/>
          <p:cNvSpPr txBox="1"/>
          <p:nvPr>
            <p:ph idx="1" type="body"/>
          </p:nvPr>
        </p:nvSpPr>
        <p:spPr>
          <a:xfrm>
            <a:off x="481594" y="1211564"/>
            <a:ext cx="39018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0000"/>
              </a:lnSpc>
              <a:spcBef>
                <a:spcPts val="0"/>
              </a:spcBef>
              <a:spcAft>
                <a:spcPts val="0"/>
              </a:spcAft>
              <a:buClr>
                <a:srgbClr val="252525"/>
              </a:buClr>
              <a:buSzPts val="14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0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0000"/>
              </a:lnSpc>
              <a:spcBef>
                <a:spcPts val="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78" name="Google Shape;478;p119"/>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479" name="Google Shape;479;p119"/>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80" name="Google Shape;480;p119"/>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SzPts val="700"/>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2021</a:t>
            </a:r>
            <a:endParaRPr b="0" i="0" sz="1400" u="none" cap="none" strike="noStrike">
              <a:solidFill>
                <a:srgbClr val="000000"/>
              </a:solidFill>
              <a:latin typeface="Arial"/>
              <a:ea typeface="Arial"/>
              <a:cs typeface="Arial"/>
              <a:sym typeface="Arial"/>
            </a:endParaRPr>
          </a:p>
        </p:txBody>
      </p:sp>
      <p:sp>
        <p:nvSpPr>
          <p:cNvPr id="481" name="Google Shape;481;p119"/>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82" name="Google Shape;482;p119"/>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just title">
  <p:cSld name="Copy slide just title_1">
    <p:spTree>
      <p:nvGrpSpPr>
        <p:cNvPr id="483" name="Shape 483"/>
        <p:cNvGrpSpPr/>
        <p:nvPr/>
      </p:nvGrpSpPr>
      <p:grpSpPr>
        <a:xfrm>
          <a:off x="0" y="0"/>
          <a:ext cx="0" cy="0"/>
          <a:chOff x="0" y="0"/>
          <a:chExt cx="0" cy="0"/>
        </a:xfrm>
      </p:grpSpPr>
      <p:sp>
        <p:nvSpPr>
          <p:cNvPr id="484" name="Google Shape;484;p120"/>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485" name="Google Shape;485;p120"/>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
        <p:nvSpPr>
          <p:cNvPr id="486" name="Google Shape;486;p120"/>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487" name="Google Shape;487;p120"/>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88" name="Google Shape;488;p120"/>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 no client logo 1">
  <p:cSld name="Main Title - no client logo_1">
    <p:spTree>
      <p:nvGrpSpPr>
        <p:cNvPr id="489" name="Shape 489"/>
        <p:cNvGrpSpPr/>
        <p:nvPr/>
      </p:nvGrpSpPr>
      <p:grpSpPr>
        <a:xfrm>
          <a:off x="0" y="0"/>
          <a:ext cx="0" cy="0"/>
          <a:chOff x="0" y="0"/>
          <a:chExt cx="0" cy="0"/>
        </a:xfrm>
      </p:grpSpPr>
      <p:pic>
        <p:nvPicPr>
          <p:cNvPr id="490" name="Google Shape;490;p121"/>
          <p:cNvPicPr preferRelativeResize="0"/>
          <p:nvPr/>
        </p:nvPicPr>
        <p:blipFill rotWithShape="1">
          <a:blip r:embed="rId2">
            <a:alphaModFix/>
          </a:blip>
          <a:srcRect b="8799" l="0" r="0" t="8890"/>
          <a:stretch/>
        </p:blipFill>
        <p:spPr>
          <a:xfrm>
            <a:off x="0" y="457200"/>
            <a:ext cx="9144000" cy="4229438"/>
          </a:xfrm>
          <a:prstGeom prst="rect">
            <a:avLst/>
          </a:prstGeom>
          <a:noFill/>
          <a:ln>
            <a:noFill/>
          </a:ln>
        </p:spPr>
      </p:pic>
      <p:sp>
        <p:nvSpPr>
          <p:cNvPr id="491" name="Google Shape;491;p121"/>
          <p:cNvSpPr/>
          <p:nvPr/>
        </p:nvSpPr>
        <p:spPr>
          <a:xfrm>
            <a:off x="7315200" y="0"/>
            <a:ext cx="1371600" cy="9144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492" name="Google Shape;492;p121"/>
          <p:cNvPicPr preferRelativeResize="0"/>
          <p:nvPr/>
        </p:nvPicPr>
        <p:blipFill rotWithShape="1">
          <a:blip r:embed="rId3">
            <a:alphaModFix/>
          </a:blip>
          <a:srcRect b="0" l="0" r="0" t="0"/>
          <a:stretch/>
        </p:blipFill>
        <p:spPr>
          <a:xfrm>
            <a:off x="7429500" y="298211"/>
            <a:ext cx="1142038" cy="389529"/>
          </a:xfrm>
          <a:prstGeom prst="rect">
            <a:avLst/>
          </a:prstGeom>
          <a:noFill/>
          <a:ln>
            <a:noFill/>
          </a:ln>
        </p:spPr>
      </p:pic>
      <p:sp>
        <p:nvSpPr>
          <p:cNvPr id="493" name="Google Shape;493;p121"/>
          <p:cNvSpPr txBox="1"/>
          <p:nvPr>
            <p:ph idx="1" type="body"/>
          </p:nvPr>
        </p:nvSpPr>
        <p:spPr>
          <a:xfrm>
            <a:off x="617673" y="1158195"/>
            <a:ext cx="7203000" cy="3237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20000"/>
              </a:lnSpc>
              <a:spcBef>
                <a:spcPts val="0"/>
              </a:spcBef>
              <a:spcAft>
                <a:spcPts val="0"/>
              </a:spcAft>
              <a:buClr>
                <a:srgbClr val="FFFFFF"/>
              </a:buClr>
              <a:buSzPts val="1400"/>
              <a:buFont typeface="Helvetica Neue"/>
              <a:buNone/>
              <a:defRPr b="1" i="0" sz="2100" u="none" cap="none" strike="noStrike">
                <a:solidFill>
                  <a:srgbClr val="FFFFFF"/>
                </a:solidFill>
                <a:latin typeface="Helvetica Neue"/>
                <a:ea typeface="Helvetica Neue"/>
                <a:cs typeface="Helvetica Neue"/>
                <a:sym typeface="Helvetica Neue"/>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94" name="Google Shape;494;p121"/>
          <p:cNvSpPr txBox="1"/>
          <p:nvPr>
            <p:ph idx="2" type="body"/>
          </p:nvPr>
        </p:nvSpPr>
        <p:spPr>
          <a:xfrm>
            <a:off x="617673" y="1482022"/>
            <a:ext cx="7203000" cy="17760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00000"/>
              </a:lnSpc>
              <a:spcBef>
                <a:spcPts val="0"/>
              </a:spcBef>
              <a:spcAft>
                <a:spcPts val="0"/>
              </a:spcAft>
              <a:buClr>
                <a:srgbClr val="FDCF00"/>
              </a:buClr>
              <a:buSzPts val="1400"/>
              <a:buFont typeface="Helvetica Neue Light"/>
              <a:buNone/>
              <a:defRPr b="0" i="0" sz="7200" u="none" cap="none" strike="noStrike">
                <a:solidFill>
                  <a:srgbClr val="FDCF00"/>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Open Sans"/>
              <a:buNone/>
              <a:defRPr b="0" i="0" sz="1800" u="none" cap="none" strike="noStrike">
                <a:solidFill>
                  <a:srgbClr val="FFFFFF"/>
                </a:solidFill>
                <a:latin typeface="Open Sans"/>
                <a:ea typeface="Open Sans"/>
                <a:cs typeface="Open Sans"/>
                <a:sym typeface="Open Sans"/>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Open Sans"/>
                <a:ea typeface="Open Sans"/>
                <a:cs typeface="Open Sans"/>
                <a:sym typeface="Open Sans"/>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Open Sans"/>
                <a:ea typeface="Open Sans"/>
                <a:cs typeface="Open Sans"/>
                <a:sym typeface="Open Sans"/>
              </a:defRPr>
            </a:lvl4pPr>
            <a:lvl5pPr indent="-228600" lvl="4" marL="2286000" marR="0" rtl="0" algn="ctr">
              <a:lnSpc>
                <a:spcPct val="120000"/>
              </a:lnSpc>
              <a:spcBef>
                <a:spcPts val="0"/>
              </a:spcBef>
              <a:spcAft>
                <a:spcPts val="0"/>
              </a:spcAft>
              <a:buClr>
                <a:srgbClr val="FFFFFF"/>
              </a:buClr>
              <a:buSzPts val="1170"/>
              <a:buFont typeface="Open Sans"/>
              <a:buNone/>
              <a:defRPr b="0" i="0" sz="1800" u="none" cap="none" strike="noStrike">
                <a:solidFill>
                  <a:srgbClr val="FFFFFF"/>
                </a:solidFill>
                <a:latin typeface="Open Sans"/>
                <a:ea typeface="Open Sans"/>
                <a:cs typeface="Open Sans"/>
                <a:sym typeface="Open Sans"/>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95" name="Google Shape;495;p121"/>
          <p:cNvSpPr txBox="1"/>
          <p:nvPr>
            <p:ph idx="3" type="body"/>
          </p:nvPr>
        </p:nvSpPr>
        <p:spPr>
          <a:xfrm>
            <a:off x="617673" y="3303645"/>
            <a:ext cx="7203000" cy="3237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20000"/>
              </a:lnSpc>
              <a:spcBef>
                <a:spcPts val="0"/>
              </a:spcBef>
              <a:spcAft>
                <a:spcPts val="0"/>
              </a:spcAft>
              <a:buClr>
                <a:srgbClr val="FFFFFF"/>
              </a:buClr>
              <a:buSzPts val="1400"/>
              <a:buFont typeface="Helvetica Neue Light"/>
              <a:buNone/>
              <a:defRPr b="0" i="0" sz="1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4">
  <p:cSld name="picture slide_5">
    <p:spTree>
      <p:nvGrpSpPr>
        <p:cNvPr id="496" name="Shape 496"/>
        <p:cNvGrpSpPr/>
        <p:nvPr/>
      </p:nvGrpSpPr>
      <p:grpSpPr>
        <a:xfrm>
          <a:off x="0" y="0"/>
          <a:ext cx="0" cy="0"/>
          <a:chOff x="0" y="0"/>
          <a:chExt cx="0" cy="0"/>
        </a:xfrm>
      </p:grpSpPr>
      <p:sp>
        <p:nvSpPr>
          <p:cNvPr id="497" name="Google Shape;497;p122"/>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498" name="Google Shape;498;p122"/>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 no client logo">
  <p:cSld name="Main Title - no client logo">
    <p:spTree>
      <p:nvGrpSpPr>
        <p:cNvPr id="54" name="Shape 54"/>
        <p:cNvGrpSpPr/>
        <p:nvPr/>
      </p:nvGrpSpPr>
      <p:grpSpPr>
        <a:xfrm>
          <a:off x="0" y="0"/>
          <a:ext cx="0" cy="0"/>
          <a:chOff x="0" y="0"/>
          <a:chExt cx="0" cy="0"/>
        </a:xfrm>
      </p:grpSpPr>
      <p:sp>
        <p:nvSpPr>
          <p:cNvPr id="55" name="Google Shape;55;p13"/>
          <p:cNvSpPr txBox="1"/>
          <p:nvPr>
            <p:ph idx="1" type="body"/>
          </p:nvPr>
        </p:nvSpPr>
        <p:spPr>
          <a:xfrm>
            <a:off x="617673" y="1158195"/>
            <a:ext cx="7203000" cy="323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0000"/>
              </a:lnSpc>
              <a:spcBef>
                <a:spcPts val="0"/>
              </a:spcBef>
              <a:spcAft>
                <a:spcPts val="0"/>
              </a:spcAft>
              <a:buClr>
                <a:srgbClr val="FFFFFF"/>
              </a:buClr>
              <a:buSzPts val="1400"/>
              <a:buFont typeface="Helvetica Neue"/>
              <a:buNone/>
              <a:defRPr b="1" i="0" sz="2100" u="none" cap="none" strike="noStrike">
                <a:solidFill>
                  <a:srgbClr val="FFFFFF"/>
                </a:solidFill>
                <a:latin typeface="Helvetica Neue"/>
                <a:ea typeface="Helvetica Neue"/>
                <a:cs typeface="Helvetica Neue"/>
                <a:sym typeface="Helvetica Neue"/>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56" name="Google Shape;56;p13"/>
          <p:cNvSpPr txBox="1"/>
          <p:nvPr>
            <p:ph idx="2" type="body"/>
          </p:nvPr>
        </p:nvSpPr>
        <p:spPr>
          <a:xfrm>
            <a:off x="617673" y="1482022"/>
            <a:ext cx="7203000" cy="177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FDCF00"/>
              </a:buClr>
              <a:buSzPts val="1400"/>
              <a:buFont typeface="Helvetica Neue Light"/>
              <a:buNone/>
              <a:defRPr b="0" i="0" sz="7200" u="none" cap="none" strike="noStrike">
                <a:solidFill>
                  <a:srgbClr val="FDCF00"/>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Open Sans"/>
              <a:buNone/>
              <a:defRPr b="0" i="0" sz="1800" u="none" cap="none" strike="noStrike">
                <a:solidFill>
                  <a:srgbClr val="FFFFFF"/>
                </a:solidFill>
                <a:latin typeface="Open Sans"/>
                <a:ea typeface="Open Sans"/>
                <a:cs typeface="Open Sans"/>
                <a:sym typeface="Open Sans"/>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Open Sans"/>
                <a:ea typeface="Open Sans"/>
                <a:cs typeface="Open Sans"/>
                <a:sym typeface="Open Sans"/>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Open Sans"/>
                <a:ea typeface="Open Sans"/>
                <a:cs typeface="Open Sans"/>
                <a:sym typeface="Open Sans"/>
              </a:defRPr>
            </a:lvl4pPr>
            <a:lvl5pPr indent="-228600" lvl="4" marL="2286000" marR="0" rtl="0" algn="ctr">
              <a:lnSpc>
                <a:spcPct val="120000"/>
              </a:lnSpc>
              <a:spcBef>
                <a:spcPts val="0"/>
              </a:spcBef>
              <a:spcAft>
                <a:spcPts val="0"/>
              </a:spcAft>
              <a:buClr>
                <a:srgbClr val="FFFFFF"/>
              </a:buClr>
              <a:buSzPts val="1170"/>
              <a:buFont typeface="Open Sans"/>
              <a:buNone/>
              <a:defRPr b="0" i="0" sz="1800" u="none" cap="none" strike="noStrike">
                <a:solidFill>
                  <a:srgbClr val="FFFFFF"/>
                </a:solidFill>
                <a:latin typeface="Open Sans"/>
                <a:ea typeface="Open Sans"/>
                <a:cs typeface="Open Sans"/>
                <a:sym typeface="Open Sans"/>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57" name="Google Shape;57;p13"/>
          <p:cNvSpPr txBox="1"/>
          <p:nvPr>
            <p:ph idx="3" type="body"/>
          </p:nvPr>
        </p:nvSpPr>
        <p:spPr>
          <a:xfrm>
            <a:off x="617673" y="3303645"/>
            <a:ext cx="7203000" cy="323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0000"/>
              </a:lnSpc>
              <a:spcBef>
                <a:spcPts val="0"/>
              </a:spcBef>
              <a:spcAft>
                <a:spcPts val="0"/>
              </a:spcAft>
              <a:buClr>
                <a:srgbClr val="FFFFFF"/>
              </a:buClr>
              <a:buSzPts val="1400"/>
              <a:buFont typeface="Helvetica Neue Light"/>
              <a:buNone/>
              <a:defRPr b="0" i="0" sz="1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1">
  <p:cSld name="picture slide_2_1">
    <p:spTree>
      <p:nvGrpSpPr>
        <p:cNvPr id="499" name="Shape 499"/>
        <p:cNvGrpSpPr/>
        <p:nvPr/>
      </p:nvGrpSpPr>
      <p:grpSpPr>
        <a:xfrm>
          <a:off x="0" y="0"/>
          <a:ext cx="0" cy="0"/>
          <a:chOff x="0" y="0"/>
          <a:chExt cx="0" cy="0"/>
        </a:xfrm>
      </p:grpSpPr>
      <p:sp>
        <p:nvSpPr>
          <p:cNvPr id="500" name="Google Shape;500;p123"/>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501" name="Google Shape;501;p123"/>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p:cSld name="picture slide">
    <p:spTree>
      <p:nvGrpSpPr>
        <p:cNvPr id="58" name="Shape 58"/>
        <p:cNvGrpSpPr/>
        <p:nvPr/>
      </p:nvGrpSpPr>
      <p:grpSpPr>
        <a:xfrm>
          <a:off x="0" y="0"/>
          <a:ext cx="0" cy="0"/>
          <a:chOff x="0" y="0"/>
          <a:chExt cx="0" cy="0"/>
        </a:xfrm>
      </p:grpSpPr>
      <p:sp>
        <p:nvSpPr>
          <p:cNvPr id="59" name="Google Shape;59;p14"/>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60" name="Google Shape;60;p14"/>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p:cSld name="Section title slide">
    <p:spTree>
      <p:nvGrpSpPr>
        <p:cNvPr id="61" name="Shape 61"/>
        <p:cNvGrpSpPr/>
        <p:nvPr/>
      </p:nvGrpSpPr>
      <p:grpSpPr>
        <a:xfrm>
          <a:off x="0" y="0"/>
          <a:ext cx="0" cy="0"/>
          <a:chOff x="0" y="0"/>
          <a:chExt cx="0" cy="0"/>
        </a:xfrm>
      </p:grpSpPr>
      <p:sp>
        <p:nvSpPr>
          <p:cNvPr id="62" name="Google Shape;62;p15"/>
          <p:cNvSpPr txBox="1"/>
          <p:nvPr>
            <p:ph idx="1" type="body"/>
          </p:nvPr>
        </p:nvSpPr>
        <p:spPr>
          <a:xfrm>
            <a:off x="1010172" y="875668"/>
            <a:ext cx="7203000" cy="32256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00000"/>
              </a:lnSpc>
              <a:spcBef>
                <a:spcPts val="0"/>
              </a:spcBef>
              <a:spcAft>
                <a:spcPts val="0"/>
              </a:spcAft>
              <a:buClr>
                <a:srgbClr val="FFFFFF"/>
              </a:buClr>
              <a:buSzPts val="1800"/>
              <a:buFont typeface="Helvetica Neue Light"/>
              <a:buNone/>
              <a:defRPr b="0" i="0" sz="5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40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1600"/>
              </a:spcBef>
              <a:spcAft>
                <a:spcPts val="0"/>
              </a:spcAft>
              <a:buClr>
                <a:srgbClr val="FFFFFF"/>
              </a:buClr>
              <a:buSzPts val="140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1600"/>
              </a:spcBef>
              <a:spcAft>
                <a:spcPts val="0"/>
              </a:spcAft>
              <a:buClr>
                <a:srgbClr val="FFFFFF"/>
              </a:buClr>
              <a:buSzPts val="140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1600"/>
              </a:spcBef>
              <a:spcAft>
                <a:spcPts val="0"/>
              </a:spcAft>
              <a:buClr>
                <a:srgbClr val="FFFFFF"/>
              </a:buClr>
              <a:buSzPts val="140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6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left">
  <p:cSld name="Copy slide - left">
    <p:spTree>
      <p:nvGrpSpPr>
        <p:cNvPr id="63" name="Shape 63"/>
        <p:cNvGrpSpPr/>
        <p:nvPr/>
      </p:nvGrpSpPr>
      <p:grpSpPr>
        <a:xfrm>
          <a:off x="0" y="0"/>
          <a:ext cx="0" cy="0"/>
          <a:chOff x="0" y="0"/>
          <a:chExt cx="0" cy="0"/>
        </a:xfrm>
      </p:grpSpPr>
      <p:sp>
        <p:nvSpPr>
          <p:cNvPr id="64" name="Google Shape;64;p16"/>
          <p:cNvSpPr txBox="1"/>
          <p:nvPr>
            <p:ph idx="1" type="body"/>
          </p:nvPr>
        </p:nvSpPr>
        <p:spPr>
          <a:xfrm>
            <a:off x="481594" y="1211564"/>
            <a:ext cx="3901800" cy="3366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rgbClr val="252525"/>
              </a:buClr>
              <a:buSzPts val="18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0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0000"/>
              </a:lnSpc>
              <a:spcBef>
                <a:spcPts val="160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0000"/>
              </a:lnSpc>
              <a:spcBef>
                <a:spcPts val="160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0000"/>
              </a:lnSpc>
              <a:spcBef>
                <a:spcPts val="160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6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65" name="Google Shape;65;p16"/>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20000"/>
              </a:lnSpc>
              <a:spcBef>
                <a:spcPts val="0"/>
              </a:spcBef>
              <a:spcAft>
                <a:spcPts val="0"/>
              </a:spcAft>
              <a:buClr>
                <a:srgbClr val="0E77D2"/>
              </a:buClr>
              <a:buSzPts val="18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16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16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16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6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66" name="Google Shape;66;p16"/>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67" name="Google Shape;67;p16"/>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2020</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logy 2017">
  <p:cSld name="Copy slide just title">
    <p:spTree>
      <p:nvGrpSpPr>
        <p:cNvPr id="68" name="Shape 68"/>
        <p:cNvGrpSpPr/>
        <p:nvPr/>
      </p:nvGrpSpPr>
      <p:grpSpPr>
        <a:xfrm>
          <a:off x="0" y="0"/>
          <a:ext cx="0" cy="0"/>
          <a:chOff x="0" y="0"/>
          <a:chExt cx="0" cy="0"/>
        </a:xfrm>
      </p:grpSpPr>
      <p:sp>
        <p:nvSpPr>
          <p:cNvPr id="69" name="Google Shape;69;p17"/>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70" name="Google Shape;70;p17"/>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sz="700">
              <a:solidFill>
                <a:srgbClr val="7F7F7F"/>
              </a:solidFill>
              <a:latin typeface="Helvetica Neue Light"/>
              <a:ea typeface="Helvetica Neue Light"/>
              <a:cs typeface="Helvetica Neue Light"/>
              <a:sym typeface="Helvetica Neue Light"/>
            </a:endParaRPr>
          </a:p>
        </p:txBody>
      </p:sp>
      <p:sp>
        <p:nvSpPr>
          <p:cNvPr id="71" name="Google Shape;71;p17"/>
          <p:cNvSpPr txBox="1"/>
          <p:nvPr>
            <p:ph idx="1" type="body"/>
          </p:nvPr>
        </p:nvSpPr>
        <p:spPr>
          <a:xfrm>
            <a:off x="471041" y="295517"/>
            <a:ext cx="8213100" cy="3900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20000"/>
              </a:lnSpc>
              <a:spcBef>
                <a:spcPts val="0"/>
              </a:spcBef>
              <a:spcAft>
                <a:spcPts val="0"/>
              </a:spcAft>
              <a:buClr>
                <a:srgbClr val="0E77D2"/>
              </a:buClr>
              <a:buSzPts val="18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16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16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16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6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right">
  <p:cSld name="Copy slide - right">
    <p:spTree>
      <p:nvGrpSpPr>
        <p:cNvPr id="72" name="Shape 72"/>
        <p:cNvGrpSpPr/>
        <p:nvPr/>
      </p:nvGrpSpPr>
      <p:grpSpPr>
        <a:xfrm>
          <a:off x="0" y="0"/>
          <a:ext cx="0" cy="0"/>
          <a:chOff x="0" y="0"/>
          <a:chExt cx="0" cy="0"/>
        </a:xfrm>
      </p:grpSpPr>
      <p:sp>
        <p:nvSpPr>
          <p:cNvPr id="73" name="Google Shape;73;p18"/>
          <p:cNvSpPr txBox="1"/>
          <p:nvPr>
            <p:ph idx="1" type="body"/>
          </p:nvPr>
        </p:nvSpPr>
        <p:spPr>
          <a:xfrm>
            <a:off x="4773134" y="1211564"/>
            <a:ext cx="3901800" cy="3366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rgbClr val="252525"/>
              </a:buClr>
              <a:buSzPts val="1800"/>
              <a:buFont typeface="Helvetica Neue Light"/>
              <a:buNone/>
              <a:defRPr b="0" i="0" sz="2000" u="none" cap="none" strike="noStrike">
                <a:solidFill>
                  <a:srgbClr val="252525"/>
                </a:solidFill>
                <a:latin typeface="Helvetica Neue Light"/>
                <a:ea typeface="Helvetica Neue Light"/>
                <a:cs typeface="Helvetica Neue Light"/>
                <a:sym typeface="Helvetica Neue Light"/>
              </a:defRPr>
            </a:lvl1pPr>
            <a:lvl2pPr indent="-323850" lvl="1" marL="914400" marR="0" rtl="0" algn="l">
              <a:lnSpc>
                <a:spcPct val="110000"/>
              </a:lnSpc>
              <a:spcBef>
                <a:spcPts val="400"/>
              </a:spcBef>
              <a:spcAft>
                <a:spcPts val="0"/>
              </a:spcAft>
              <a:buClr>
                <a:srgbClr val="0E77D2"/>
              </a:buClr>
              <a:buSzPts val="15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2pPr>
            <a:lvl3pPr indent="-311150" lvl="2" marL="1371600" marR="0" rtl="0" algn="l">
              <a:lnSpc>
                <a:spcPct val="110000"/>
              </a:lnSpc>
              <a:spcBef>
                <a:spcPts val="1600"/>
              </a:spcBef>
              <a:spcAft>
                <a:spcPts val="0"/>
              </a:spcAft>
              <a:buClr>
                <a:srgbClr val="252525"/>
              </a:buClr>
              <a:buSzPts val="1300"/>
              <a:buFont typeface="Courier New"/>
              <a:buChar char="o"/>
              <a:defRPr b="0" i="0" sz="2000" u="none" cap="none" strike="noStrike">
                <a:solidFill>
                  <a:srgbClr val="252525"/>
                </a:solidFill>
                <a:latin typeface="Helvetica Neue Light"/>
                <a:ea typeface="Helvetica Neue Light"/>
                <a:cs typeface="Helvetica Neue Light"/>
                <a:sym typeface="Helvetica Neue Light"/>
              </a:defRPr>
            </a:lvl3pPr>
            <a:lvl4pPr indent="-311150" lvl="3" marL="1828800" marR="0" rtl="0" algn="l">
              <a:lnSpc>
                <a:spcPct val="110000"/>
              </a:lnSpc>
              <a:spcBef>
                <a:spcPts val="1600"/>
              </a:spcBef>
              <a:spcAft>
                <a:spcPts val="0"/>
              </a:spcAft>
              <a:buClr>
                <a:srgbClr val="252525"/>
              </a:buClr>
              <a:buSzPts val="1300"/>
              <a:buFont typeface="Noto Sans Symbols"/>
              <a:buChar char="▪"/>
              <a:defRPr b="0" i="0" sz="2000" u="none" cap="none" strike="noStrike">
                <a:solidFill>
                  <a:srgbClr val="252525"/>
                </a:solidFill>
                <a:latin typeface="Helvetica Neue Light"/>
                <a:ea typeface="Helvetica Neue Light"/>
                <a:cs typeface="Helvetica Neue Light"/>
                <a:sym typeface="Helvetica Neue Light"/>
              </a:defRPr>
            </a:lvl4pPr>
            <a:lvl5pPr indent="-311150" lvl="4" marL="2286000" marR="0" rtl="0" algn="l">
              <a:lnSpc>
                <a:spcPct val="110000"/>
              </a:lnSpc>
              <a:spcBef>
                <a:spcPts val="1600"/>
              </a:spcBef>
              <a:spcAft>
                <a:spcPts val="0"/>
              </a:spcAft>
              <a:buClr>
                <a:srgbClr val="252525"/>
              </a:buClr>
              <a:buSzPts val="1300"/>
              <a:buFont typeface="Helvetica Neue Light"/>
              <a:buChar char="•"/>
              <a:defRPr b="0" i="0" sz="2000" u="none" cap="none" strike="noStrike">
                <a:solidFill>
                  <a:srgbClr val="252525"/>
                </a:solidFill>
                <a:latin typeface="Helvetica Neue Light"/>
                <a:ea typeface="Helvetica Neue Light"/>
                <a:cs typeface="Helvetica Neue Light"/>
                <a:sym typeface="Helvetica Neue Light"/>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6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74" name="Google Shape;74;p18"/>
          <p:cNvSpPr txBox="1"/>
          <p:nvPr>
            <p:ph idx="2" type="body"/>
          </p:nvPr>
        </p:nvSpPr>
        <p:spPr>
          <a:xfrm>
            <a:off x="471041" y="295517"/>
            <a:ext cx="8213100" cy="3900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20000"/>
              </a:lnSpc>
              <a:spcBef>
                <a:spcPts val="0"/>
              </a:spcBef>
              <a:spcAft>
                <a:spcPts val="0"/>
              </a:spcAft>
              <a:buClr>
                <a:srgbClr val="0E77D2"/>
              </a:buClr>
              <a:buSzPts val="18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16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16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16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spcBef>
                <a:spcPts val="2636"/>
              </a:spcBef>
              <a:spcAft>
                <a:spcPts val="160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75" name="Google Shape;75;p18"/>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76" name="Google Shape;76;p18"/>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p:cSld name="picture slide_1">
    <p:spTree>
      <p:nvGrpSpPr>
        <p:cNvPr id="77" name="Shape 77"/>
        <p:cNvGrpSpPr/>
        <p:nvPr/>
      </p:nvGrpSpPr>
      <p:grpSpPr>
        <a:xfrm>
          <a:off x="0" y="0"/>
          <a:ext cx="0" cy="0"/>
          <a:chOff x="0" y="0"/>
          <a:chExt cx="0" cy="0"/>
        </a:xfrm>
      </p:grpSpPr>
      <p:sp>
        <p:nvSpPr>
          <p:cNvPr id="78" name="Google Shape;78;p19"/>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logy 2017 1">
  <p:cSld name="Nulogy 2017">
    <p:spTree>
      <p:nvGrpSpPr>
        <p:cNvPr id="79" name="Shape 79"/>
        <p:cNvGrpSpPr/>
        <p:nvPr/>
      </p:nvGrpSpPr>
      <p:grpSpPr>
        <a:xfrm>
          <a:off x="0" y="0"/>
          <a:ext cx="0" cy="0"/>
          <a:chOff x="0" y="0"/>
          <a:chExt cx="0" cy="0"/>
        </a:xfrm>
      </p:grpSpPr>
      <p:sp>
        <p:nvSpPr>
          <p:cNvPr id="80" name="Google Shape;80;p20"/>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chemeClr val="dk1"/>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81" name="Google Shape;81;p20"/>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SzPts val="700"/>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20</a:t>
            </a:r>
            <a:r>
              <a:rPr lang="en" sz="700">
                <a:solidFill>
                  <a:srgbClr val="7F7F7F"/>
                </a:solidFill>
                <a:latin typeface="Helvetica Neue Light"/>
                <a:ea typeface="Helvetica Neue Light"/>
                <a:cs typeface="Helvetica Neue Light"/>
                <a:sym typeface="Helvetica Neue Light"/>
              </a:rPr>
              <a:t>20</a:t>
            </a:r>
            <a:endParaRPr b="0" i="0" sz="1800" u="none" cap="none" strike="noStrike">
              <a:solidFill>
                <a:schemeClr val="dk1"/>
              </a:solidFill>
              <a:latin typeface="Calibri"/>
              <a:ea typeface="Calibri"/>
              <a:cs typeface="Calibri"/>
              <a:sym typeface="Calibri"/>
            </a:endParaRPr>
          </a:p>
        </p:txBody>
      </p:sp>
      <p:sp>
        <p:nvSpPr>
          <p:cNvPr id="82" name="Google Shape;82;p20"/>
          <p:cNvSpPr txBox="1"/>
          <p:nvPr>
            <p:ph idx="1" type="body"/>
          </p:nvPr>
        </p:nvSpPr>
        <p:spPr>
          <a:xfrm>
            <a:off x="471041" y="295517"/>
            <a:ext cx="8213100" cy="390000"/>
          </a:xfrm>
          <a:prstGeom prst="rect">
            <a:avLst/>
          </a:prstGeom>
          <a:noFill/>
          <a:ln>
            <a:noFill/>
          </a:ln>
        </p:spPr>
        <p:txBody>
          <a:bodyPr anchorCtr="0" anchor="t" bIns="68575" lIns="68575" spcFirstLastPara="1" rIns="68575" wrap="square" tIns="68575">
            <a:noAutofit/>
          </a:bodyPr>
          <a:lstStyle>
            <a:lvl1pPr indent="-228600" lvl="0" marL="457200" marR="0" rtl="0" algn="ctr">
              <a:lnSpc>
                <a:spcPct val="120000"/>
              </a:lnSpc>
              <a:spcBef>
                <a:spcPts val="0"/>
              </a:spcBef>
              <a:spcAft>
                <a:spcPts val="0"/>
              </a:spcAft>
              <a:buClr>
                <a:srgbClr val="0E77D2"/>
              </a:buClr>
              <a:buSzPts val="1100"/>
              <a:buFont typeface="Helvetica Neue"/>
              <a:buNone/>
              <a:defRPr b="1" i="0" sz="2500" u="none" cap="none" strike="noStrike">
                <a:solidFill>
                  <a:srgbClr val="0E77D2"/>
                </a:solidFill>
                <a:latin typeface="Helvetica Neue"/>
                <a:ea typeface="Helvetica Neue"/>
                <a:cs typeface="Helvetica Neue"/>
                <a:sym typeface="Helvetica Neue"/>
              </a:defRPr>
            </a:lvl1pPr>
            <a:lvl2pPr indent="-292100" lvl="1" marL="914400" marR="0" rtl="0" algn="l">
              <a:lnSpc>
                <a:spcPct val="120000"/>
              </a:lnSpc>
              <a:spcBef>
                <a:spcPts val="400"/>
              </a:spcBef>
              <a:spcAft>
                <a:spcPts val="0"/>
              </a:spcAft>
              <a:buClr>
                <a:srgbClr val="0E77D2"/>
              </a:buClr>
              <a:buSzPts val="100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285750" lvl="2" marL="1371600" marR="0" rtl="0" algn="l">
              <a:lnSpc>
                <a:spcPct val="120000"/>
              </a:lnSpc>
              <a:spcBef>
                <a:spcPts val="0"/>
              </a:spcBef>
              <a:spcAft>
                <a:spcPts val="0"/>
              </a:spcAft>
              <a:buClr>
                <a:srgbClr val="252525"/>
              </a:buClr>
              <a:buSzPts val="900"/>
              <a:buFont typeface="Courier New"/>
              <a:buChar char="o"/>
              <a:defRPr b="0" i="0" sz="1800" u="none" cap="none" strike="noStrike">
                <a:solidFill>
                  <a:srgbClr val="252525"/>
                </a:solidFill>
                <a:latin typeface="Helvetica Neue"/>
                <a:ea typeface="Helvetica Neue"/>
                <a:cs typeface="Helvetica Neue"/>
                <a:sym typeface="Helvetica Neue"/>
              </a:defRPr>
            </a:lvl3pPr>
            <a:lvl4pPr indent="-285750" lvl="3" marL="1828800" marR="0" rtl="0" algn="l">
              <a:lnSpc>
                <a:spcPct val="120000"/>
              </a:lnSpc>
              <a:spcBef>
                <a:spcPts val="0"/>
              </a:spcBef>
              <a:spcAft>
                <a:spcPts val="0"/>
              </a:spcAft>
              <a:buClr>
                <a:srgbClr val="252525"/>
              </a:buClr>
              <a:buSzPts val="90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285750" lvl="4" marL="2286000" marR="0" rtl="0" algn="l">
              <a:lnSpc>
                <a:spcPct val="120000"/>
              </a:lnSpc>
              <a:spcBef>
                <a:spcPts val="0"/>
              </a:spcBef>
              <a:spcAft>
                <a:spcPts val="0"/>
              </a:spcAft>
              <a:buClr>
                <a:srgbClr val="252525"/>
              </a:buClr>
              <a:buSzPts val="90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1150" lvl="5" marL="2743200" marR="0" rtl="0" algn="l">
              <a:lnSpc>
                <a:spcPct val="90000"/>
              </a:lnSpc>
              <a:spcBef>
                <a:spcPts val="2600"/>
              </a:spcBef>
              <a:spcAft>
                <a:spcPts val="0"/>
              </a:spcAft>
              <a:buClr>
                <a:schemeClr val="dk1"/>
              </a:buClr>
              <a:buSzPts val="1300"/>
              <a:buFont typeface="Helvetica Neue Light"/>
              <a:buChar char="•"/>
              <a:defRPr b="0" i="0" sz="2300" u="none" cap="none" strike="noStrike">
                <a:latin typeface="Helvetica Neue Light"/>
                <a:ea typeface="Helvetica Neue Light"/>
                <a:cs typeface="Helvetica Neue Light"/>
                <a:sym typeface="Helvetica Neue Light"/>
              </a:defRPr>
            </a:lvl6pPr>
            <a:lvl7pPr indent="-311150" lvl="6" marL="3200400" marR="0" rtl="0" algn="l">
              <a:lnSpc>
                <a:spcPct val="90000"/>
              </a:lnSpc>
              <a:spcBef>
                <a:spcPts val="2600"/>
              </a:spcBef>
              <a:spcAft>
                <a:spcPts val="0"/>
              </a:spcAft>
              <a:buClr>
                <a:schemeClr val="dk1"/>
              </a:buClr>
              <a:buSzPts val="1300"/>
              <a:buFont typeface="Helvetica Neue Light"/>
              <a:buChar char="•"/>
              <a:defRPr b="0" i="0" sz="2300" u="none" cap="none" strike="noStrike">
                <a:latin typeface="Helvetica Neue Light"/>
                <a:ea typeface="Helvetica Neue Light"/>
                <a:cs typeface="Helvetica Neue Light"/>
                <a:sym typeface="Helvetica Neue Light"/>
              </a:defRPr>
            </a:lvl7pPr>
            <a:lvl8pPr indent="-311150" lvl="7" marL="3657600" marR="0" rtl="0" algn="l">
              <a:lnSpc>
                <a:spcPct val="90000"/>
              </a:lnSpc>
              <a:spcBef>
                <a:spcPts val="2600"/>
              </a:spcBef>
              <a:spcAft>
                <a:spcPts val="0"/>
              </a:spcAft>
              <a:buClr>
                <a:schemeClr val="dk1"/>
              </a:buClr>
              <a:buSzPts val="1300"/>
              <a:buFont typeface="Helvetica Neue Light"/>
              <a:buChar char="•"/>
              <a:defRPr b="0" i="0" sz="2300" u="none" cap="none" strike="noStrike">
                <a:latin typeface="Helvetica Neue Light"/>
                <a:ea typeface="Helvetica Neue Light"/>
                <a:cs typeface="Helvetica Neue Light"/>
                <a:sym typeface="Helvetica Neue Light"/>
              </a:defRPr>
            </a:lvl8pPr>
            <a:lvl9pPr indent="-311150" lvl="8" marL="4114800" marR="0" rtl="0" algn="l">
              <a:lnSpc>
                <a:spcPct val="90000"/>
              </a:lnSpc>
              <a:spcBef>
                <a:spcPts val="2600"/>
              </a:spcBef>
              <a:spcAft>
                <a:spcPts val="0"/>
              </a:spcAft>
              <a:buClr>
                <a:schemeClr val="dk1"/>
              </a:buClr>
              <a:buSzPts val="1300"/>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full width">
  <p:cSld name="Dark Slide with Copy">
    <p:spTree>
      <p:nvGrpSpPr>
        <p:cNvPr id="83" name="Shape 83"/>
        <p:cNvGrpSpPr/>
        <p:nvPr/>
      </p:nvGrpSpPr>
      <p:grpSpPr>
        <a:xfrm>
          <a:off x="0" y="0"/>
          <a:ext cx="0" cy="0"/>
          <a:chOff x="0" y="0"/>
          <a:chExt cx="0" cy="0"/>
        </a:xfrm>
      </p:grpSpPr>
      <p:sp>
        <p:nvSpPr>
          <p:cNvPr id="84" name="Google Shape;84;p21"/>
          <p:cNvSpPr/>
          <p:nvPr/>
        </p:nvSpPr>
        <p:spPr>
          <a:xfrm>
            <a:off x="0" y="0"/>
            <a:ext cx="9171600" cy="51435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chemeClr val="dk1"/>
              </a:solidFill>
              <a:latin typeface="IBM Plex Sans"/>
              <a:ea typeface="IBM Plex Sans"/>
              <a:cs typeface="IBM Plex Sans"/>
              <a:sym typeface="IBM Plex Sans"/>
            </a:endParaRPr>
          </a:p>
        </p:txBody>
      </p:sp>
      <p:sp>
        <p:nvSpPr>
          <p:cNvPr id="85" name="Google Shape;85;p21"/>
          <p:cNvSpPr txBox="1"/>
          <p:nvPr>
            <p:ph idx="1" type="body"/>
          </p:nvPr>
        </p:nvSpPr>
        <p:spPr>
          <a:xfrm>
            <a:off x="414453" y="987745"/>
            <a:ext cx="8315100" cy="5217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chemeClr val="accent1"/>
              </a:buClr>
              <a:buSzPts val="1800"/>
              <a:buFont typeface="Helvetica Neue"/>
              <a:buNone/>
              <a:defRPr b="0" i="0" sz="3200" u="none" cap="none" strike="noStrike">
                <a:solidFill>
                  <a:srgbClr val="F2B618"/>
                </a:solidFill>
                <a:latin typeface="IBM Plex Sans"/>
                <a:ea typeface="IBM Plex Sans"/>
                <a:cs typeface="IBM Plex Sans"/>
                <a:sym typeface="IBM Plex Sans"/>
              </a:defRPr>
            </a:lvl1pPr>
            <a:lvl2pPr indent="-314325" lvl="1" marL="914400" marR="0" rtl="0" algn="ctr">
              <a:lnSpc>
                <a:spcPct val="115000"/>
              </a:lnSpc>
              <a:spcBef>
                <a:spcPts val="400"/>
              </a:spcBef>
              <a:spcAft>
                <a:spcPts val="0"/>
              </a:spcAft>
              <a:buClr>
                <a:schemeClr val="lt1"/>
              </a:buClr>
              <a:buSzPts val="1350"/>
              <a:buFont typeface="Helvetica Neue"/>
              <a:buChar char="•"/>
              <a:defRPr b="0" i="0" sz="1800" u="none" cap="none" strike="noStrike">
                <a:solidFill>
                  <a:schemeClr val="lt1"/>
                </a:solidFill>
                <a:latin typeface="Helvetica Neue"/>
                <a:ea typeface="Helvetica Neue"/>
                <a:cs typeface="Helvetica Neue"/>
                <a:sym typeface="Helvetica Neue"/>
              </a:defRPr>
            </a:lvl2pPr>
            <a:lvl3pPr indent="-302895" lvl="2" marL="1371600" marR="0" rtl="0" algn="ctr">
              <a:lnSpc>
                <a:spcPct val="115000"/>
              </a:lnSpc>
              <a:spcBef>
                <a:spcPts val="0"/>
              </a:spcBef>
              <a:spcAft>
                <a:spcPts val="0"/>
              </a:spcAft>
              <a:buClr>
                <a:schemeClr val="lt1"/>
              </a:buClr>
              <a:buSzPts val="1170"/>
              <a:buFont typeface="Courier New"/>
              <a:buChar char="o"/>
              <a:defRPr b="0" i="0" sz="1800" u="none" cap="none" strike="noStrike">
                <a:solidFill>
                  <a:schemeClr val="lt1"/>
                </a:solidFill>
                <a:latin typeface="Helvetica Neue"/>
                <a:ea typeface="Helvetica Neue"/>
                <a:cs typeface="Helvetica Neue"/>
                <a:sym typeface="Helvetica Neue"/>
              </a:defRPr>
            </a:lvl3pPr>
            <a:lvl4pPr indent="-302895" lvl="3" marL="1828800" marR="0" rtl="0" algn="ctr">
              <a:lnSpc>
                <a:spcPct val="115000"/>
              </a:lnSpc>
              <a:spcBef>
                <a:spcPts val="0"/>
              </a:spcBef>
              <a:spcAft>
                <a:spcPts val="0"/>
              </a:spcAft>
              <a:buClr>
                <a:schemeClr val="lt1"/>
              </a:buClr>
              <a:buSzPts val="1170"/>
              <a:buFont typeface="Noto Sans Symbols"/>
              <a:buChar char="▪"/>
              <a:defRPr b="0" i="0" sz="1800" u="none" cap="none" strike="noStrike">
                <a:solidFill>
                  <a:schemeClr val="lt1"/>
                </a:solidFill>
                <a:latin typeface="Helvetica Neue"/>
                <a:ea typeface="Helvetica Neue"/>
                <a:cs typeface="Helvetica Neue"/>
                <a:sym typeface="Helvetica Neue"/>
              </a:defRPr>
            </a:lvl4pPr>
            <a:lvl5pPr indent="-302895" lvl="4" marL="2286000" marR="0" rtl="0" algn="ctr">
              <a:lnSpc>
                <a:spcPct val="115000"/>
              </a:lnSpc>
              <a:spcBef>
                <a:spcPts val="0"/>
              </a:spcBef>
              <a:spcAft>
                <a:spcPts val="0"/>
              </a:spcAft>
              <a:buClr>
                <a:schemeClr val="lt1"/>
              </a:buClr>
              <a:buSzPts val="1170"/>
              <a:buFont typeface="Helvetica Neue"/>
              <a:buChar char="•"/>
              <a:defRPr b="0" i="0" sz="1800" u="none" cap="none" strike="noStrike">
                <a:solidFill>
                  <a:schemeClr val="lt1"/>
                </a:solidFill>
                <a:latin typeface="Helvetica Neue"/>
                <a:ea typeface="Helvetica Neue"/>
                <a:cs typeface="Helvetica Neue"/>
                <a:sym typeface="Helvetica Neue"/>
              </a:defRPr>
            </a:lvl5pPr>
            <a:lvl6pPr indent="-317500" lvl="5" marL="2743200" marR="0" rtl="0" algn="ctr">
              <a:lnSpc>
                <a:spcPct val="115000"/>
              </a:lnSpc>
              <a:spcBef>
                <a:spcPts val="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0"/>
              </a:spcBef>
              <a:spcAft>
                <a:spcPts val="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slide with Title">
  <p:cSld name="picture slide with title">
    <p:spTree>
      <p:nvGrpSpPr>
        <p:cNvPr id="86" name="Shape 86"/>
        <p:cNvGrpSpPr/>
        <p:nvPr/>
      </p:nvGrpSpPr>
      <p:grpSpPr>
        <a:xfrm>
          <a:off x="0" y="0"/>
          <a:ext cx="0" cy="0"/>
          <a:chOff x="0" y="0"/>
          <a:chExt cx="0" cy="0"/>
        </a:xfrm>
      </p:grpSpPr>
      <p:sp>
        <p:nvSpPr>
          <p:cNvPr id="87" name="Google Shape;87;p22"/>
          <p:cNvSpPr txBox="1"/>
          <p:nvPr>
            <p:ph idx="1" type="body"/>
          </p:nvPr>
        </p:nvSpPr>
        <p:spPr>
          <a:xfrm>
            <a:off x="457200" y="303412"/>
            <a:ext cx="8229600" cy="5217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chemeClr val="accent1"/>
              </a:buClr>
              <a:buSzPts val="1800"/>
              <a:buFont typeface="Helvetica Neue"/>
              <a:buNone/>
              <a:defRPr b="0" i="0" sz="3200" u="none" cap="none" strike="noStrike">
                <a:solidFill>
                  <a:srgbClr val="1C68A5"/>
                </a:solidFill>
                <a:latin typeface="IBM Plex Sans"/>
                <a:ea typeface="IBM Plex Sans"/>
                <a:cs typeface="IBM Plex Sans"/>
                <a:sym typeface="IBM Plex Sans"/>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0"/>
              </a:spcBef>
              <a:spcAft>
                <a:spcPts val="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88" name="Google Shape;88;p22"/>
          <p:cNvSpPr txBox="1"/>
          <p:nvPr/>
        </p:nvSpPr>
        <p:spPr>
          <a:xfrm>
            <a:off x="125" y="4800875"/>
            <a:ext cx="9144000" cy="307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0"/>
              </a:spcAft>
              <a:buNone/>
            </a:pPr>
            <a:r>
              <a:rPr lang="en" sz="800">
                <a:solidFill>
                  <a:srgbClr val="535353"/>
                </a:solidFill>
                <a:latin typeface="IBM Plex Sans"/>
                <a:ea typeface="IBM Plex Sans"/>
                <a:cs typeface="IBM Plex Sans"/>
                <a:sym typeface="IBM Plex Sans"/>
              </a:rPr>
              <a:t>Nulogy</a:t>
            </a:r>
            <a:r>
              <a:rPr lang="en" sz="800">
                <a:solidFill>
                  <a:srgbClr val="535353"/>
                </a:solidFill>
              </a:rPr>
              <a:t> // 2024 Confidential Information</a:t>
            </a:r>
            <a:endParaRPr sz="800">
              <a:solidFill>
                <a:srgbClr val="535353"/>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full width 1">
  <p:cSld name="1_Copy slide - full width">
    <p:spTree>
      <p:nvGrpSpPr>
        <p:cNvPr id="89" name="Shape 89"/>
        <p:cNvGrpSpPr/>
        <p:nvPr/>
      </p:nvGrpSpPr>
      <p:grpSpPr>
        <a:xfrm>
          <a:off x="0" y="0"/>
          <a:ext cx="0" cy="0"/>
          <a:chOff x="0" y="0"/>
          <a:chExt cx="0" cy="0"/>
        </a:xfrm>
      </p:grpSpPr>
      <p:sp>
        <p:nvSpPr>
          <p:cNvPr id="90" name="Google Shape;90;p23"/>
          <p:cNvSpPr/>
          <p:nvPr/>
        </p:nvSpPr>
        <p:spPr>
          <a:xfrm>
            <a:off x="-25175" y="-53800"/>
            <a:ext cx="9188700" cy="575400"/>
          </a:xfrm>
          <a:prstGeom prst="rect">
            <a:avLst/>
          </a:prstGeom>
          <a:gradFill>
            <a:gsLst>
              <a:gs pos="0">
                <a:srgbClr val="1C68A5"/>
              </a:gs>
              <a:gs pos="100000">
                <a:srgbClr val="174A7A"/>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23"/>
          <p:cNvPicPr preferRelativeResize="0"/>
          <p:nvPr/>
        </p:nvPicPr>
        <p:blipFill rotWithShape="1">
          <a:blip r:embed="rId2">
            <a:alphaModFix/>
          </a:blip>
          <a:srcRect b="22166" l="0" r="0" t="65093"/>
          <a:stretch/>
        </p:blipFill>
        <p:spPr>
          <a:xfrm>
            <a:off x="-2825" y="-26300"/>
            <a:ext cx="9144001" cy="547899"/>
          </a:xfrm>
          <a:prstGeom prst="rect">
            <a:avLst/>
          </a:prstGeom>
          <a:noFill/>
          <a:ln>
            <a:noFill/>
          </a:ln>
        </p:spPr>
      </p:pic>
      <p:sp>
        <p:nvSpPr>
          <p:cNvPr id="92" name="Google Shape;92;p23"/>
          <p:cNvSpPr txBox="1"/>
          <p:nvPr>
            <p:ph idx="1" type="body"/>
          </p:nvPr>
        </p:nvSpPr>
        <p:spPr>
          <a:xfrm>
            <a:off x="414453" y="987745"/>
            <a:ext cx="8315100" cy="5217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chemeClr val="accent1"/>
              </a:buClr>
              <a:buSzPts val="1800"/>
              <a:buFont typeface="Helvetica Neue"/>
              <a:buNone/>
              <a:defRPr b="0" i="0" sz="3200" u="none" cap="none" strike="noStrike">
                <a:solidFill>
                  <a:srgbClr val="1C68A5"/>
                </a:solidFill>
                <a:latin typeface="IBM Plex Sans"/>
                <a:ea typeface="IBM Plex Sans"/>
                <a:cs typeface="IBM Plex Sans"/>
                <a:sym typeface="IBM Plex Sans"/>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0"/>
              </a:spcBef>
              <a:spcAft>
                <a:spcPts val="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93" name="Google Shape;93;p23"/>
          <p:cNvSpPr txBox="1"/>
          <p:nvPr>
            <p:ph idx="2" type="body"/>
          </p:nvPr>
        </p:nvSpPr>
        <p:spPr>
          <a:xfrm>
            <a:off x="648140" y="1701814"/>
            <a:ext cx="4044300" cy="3003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rgbClr val="252525"/>
              </a:buClr>
              <a:buSzPts val="1200"/>
              <a:buNone/>
              <a:defRPr i="0" sz="1600" u="none" cap="none" strike="noStrike">
                <a:solidFill>
                  <a:srgbClr val="252525"/>
                </a:solidFill>
              </a:defRPr>
            </a:lvl1pPr>
            <a:lvl2pPr indent="-288925" lvl="1" marL="914400" marR="0" rtl="0" algn="l">
              <a:lnSpc>
                <a:spcPct val="115000"/>
              </a:lnSpc>
              <a:spcBef>
                <a:spcPts val="400"/>
              </a:spcBef>
              <a:spcAft>
                <a:spcPts val="0"/>
              </a:spcAft>
              <a:buClr>
                <a:srgbClr val="0E77D2"/>
              </a:buClr>
              <a:buSzPts val="950"/>
              <a:buChar char="•"/>
              <a:defRPr i="0" sz="1400" u="none" cap="none" strike="noStrike">
                <a:solidFill>
                  <a:srgbClr val="252525"/>
                </a:solidFill>
              </a:defRPr>
            </a:lvl2pPr>
            <a:lvl3pPr indent="-264795" lvl="2" marL="1371600" marR="0" rtl="0" algn="l">
              <a:lnSpc>
                <a:spcPct val="115000"/>
              </a:lnSpc>
              <a:spcBef>
                <a:spcPts val="0"/>
              </a:spcBef>
              <a:spcAft>
                <a:spcPts val="0"/>
              </a:spcAft>
              <a:buClr>
                <a:schemeClr val="accent1"/>
              </a:buClr>
              <a:buSzPts val="570"/>
              <a:buChar char="o"/>
              <a:defRPr i="0" sz="1200" u="none" cap="none" strike="noStrike">
                <a:solidFill>
                  <a:srgbClr val="252525"/>
                </a:solidFill>
              </a:defRPr>
            </a:lvl3pPr>
            <a:lvl4pPr indent="-252095" lvl="3" marL="1828800" marR="0" rtl="0" algn="l">
              <a:lnSpc>
                <a:spcPct val="115000"/>
              </a:lnSpc>
              <a:spcBef>
                <a:spcPts val="0"/>
              </a:spcBef>
              <a:spcAft>
                <a:spcPts val="0"/>
              </a:spcAft>
              <a:buClr>
                <a:schemeClr val="accent1"/>
              </a:buClr>
              <a:buSzPts val="370"/>
              <a:buChar char="▪"/>
              <a:defRPr i="0" sz="1000" u="none" cap="none" strike="noStrike">
                <a:solidFill>
                  <a:srgbClr val="252525"/>
                </a:solidFill>
              </a:defRPr>
            </a:lvl4pPr>
            <a:lvl5pPr indent="-245745" lvl="4" marL="2286000" marR="0" rtl="0" algn="l">
              <a:lnSpc>
                <a:spcPct val="115000"/>
              </a:lnSpc>
              <a:spcBef>
                <a:spcPts val="0"/>
              </a:spcBef>
              <a:spcAft>
                <a:spcPts val="0"/>
              </a:spcAft>
              <a:buClr>
                <a:schemeClr val="accent1"/>
              </a:buClr>
              <a:buSzPts val="270"/>
              <a:buChar char="•"/>
              <a:defRPr i="0" sz="900" u="none" cap="none" strike="noStrike">
                <a:solidFill>
                  <a:srgbClr val="252525"/>
                </a:solidFill>
              </a:defRPr>
            </a:lvl5pPr>
            <a:lvl6pPr indent="-279400" lvl="5" marL="2743200" marR="0" rtl="0" algn="l">
              <a:lnSpc>
                <a:spcPct val="115000"/>
              </a:lnSpc>
              <a:spcBef>
                <a:spcPts val="0"/>
              </a:spcBef>
              <a:spcAft>
                <a:spcPts val="0"/>
              </a:spcAft>
              <a:buSzPts val="800"/>
              <a:buChar char="•"/>
              <a:defRPr i="0" sz="800" u="none" cap="none" strike="noStrike"/>
            </a:lvl6pPr>
            <a:lvl7pPr indent="-273050" lvl="6" marL="3200400" marR="0" rtl="0" algn="l">
              <a:lnSpc>
                <a:spcPct val="115000"/>
              </a:lnSpc>
              <a:spcBef>
                <a:spcPts val="0"/>
              </a:spcBef>
              <a:spcAft>
                <a:spcPts val="0"/>
              </a:spcAft>
              <a:buSzPts val="700"/>
              <a:buChar char="•"/>
              <a:defRPr i="0" sz="700" u="none" cap="none" strike="noStrike"/>
            </a:lvl7pPr>
            <a:lvl8pPr indent="-266700" lvl="7" marL="3657600" marR="0" rtl="0" algn="l">
              <a:lnSpc>
                <a:spcPct val="115000"/>
              </a:lnSpc>
              <a:spcBef>
                <a:spcPts val="0"/>
              </a:spcBef>
              <a:spcAft>
                <a:spcPts val="0"/>
              </a:spcAft>
              <a:buSzPts val="600"/>
              <a:buChar char="•"/>
              <a:defRPr i="0" sz="600" u="none" cap="none" strike="noStrike"/>
            </a:lvl8pPr>
            <a:lvl9pPr indent="-260350" lvl="8" marL="4114800" marR="0" rtl="0" algn="l">
              <a:lnSpc>
                <a:spcPct val="115000"/>
              </a:lnSpc>
              <a:spcBef>
                <a:spcPts val="0"/>
              </a:spcBef>
              <a:spcAft>
                <a:spcPts val="0"/>
              </a:spcAft>
              <a:buSzPts val="500"/>
              <a:buChar char="•"/>
              <a:defRPr i="0" sz="500" u="none" cap="none" strike="noStrike"/>
            </a:lvl9pPr>
          </a:lstStyle>
          <a:p/>
        </p:txBody>
      </p:sp>
      <p:sp>
        <p:nvSpPr>
          <p:cNvPr id="94" name="Google Shape;94;p23"/>
          <p:cNvSpPr/>
          <p:nvPr/>
        </p:nvSpPr>
        <p:spPr>
          <a:xfrm>
            <a:off x="7315175" y="-53800"/>
            <a:ext cx="1371600" cy="968100"/>
          </a:xfrm>
          <a:prstGeom prst="rect">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IBM Plex Sans"/>
              <a:ea typeface="IBM Plex Sans"/>
              <a:cs typeface="IBM Plex Sans"/>
              <a:sym typeface="IBM Plex Sans"/>
            </a:endParaRPr>
          </a:p>
        </p:txBody>
      </p:sp>
      <p:pic>
        <p:nvPicPr>
          <p:cNvPr id="95" name="Google Shape;95;p23"/>
          <p:cNvPicPr preferRelativeResize="0"/>
          <p:nvPr/>
        </p:nvPicPr>
        <p:blipFill rotWithShape="1">
          <a:blip r:embed="rId3">
            <a:alphaModFix/>
          </a:blip>
          <a:srcRect b="0" l="0" r="0" t="0"/>
          <a:stretch/>
        </p:blipFill>
        <p:spPr>
          <a:xfrm>
            <a:off x="7429475" y="262435"/>
            <a:ext cx="1142038" cy="389529"/>
          </a:xfrm>
          <a:prstGeom prst="rect">
            <a:avLst/>
          </a:prstGeom>
          <a:noFill/>
          <a:ln>
            <a:noFill/>
          </a:ln>
        </p:spPr>
      </p:pic>
      <p:sp>
        <p:nvSpPr>
          <p:cNvPr id="96" name="Google Shape;96;p23"/>
          <p:cNvSpPr txBox="1"/>
          <p:nvPr/>
        </p:nvSpPr>
        <p:spPr>
          <a:xfrm>
            <a:off x="125" y="4800875"/>
            <a:ext cx="9144000" cy="307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0"/>
              </a:spcAft>
              <a:buNone/>
            </a:pPr>
            <a:r>
              <a:rPr lang="en" sz="800">
                <a:solidFill>
                  <a:srgbClr val="535353"/>
                </a:solidFill>
                <a:latin typeface="IBM Plex Sans"/>
                <a:ea typeface="IBM Plex Sans"/>
                <a:cs typeface="IBM Plex Sans"/>
                <a:sym typeface="IBM Plex Sans"/>
              </a:rPr>
              <a:t>Nulogy</a:t>
            </a:r>
            <a:r>
              <a:rPr lang="en" sz="800">
                <a:solidFill>
                  <a:srgbClr val="535353"/>
                </a:solidFill>
              </a:rPr>
              <a:t> // 2024 Confidential Information</a:t>
            </a:r>
            <a:endParaRPr sz="800">
              <a:solidFill>
                <a:srgbClr val="535353"/>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3" name="Google Shape;103;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7" name="Google Shape;107;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1" name="Google Shape;11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5" name="Google Shape;115;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6" name="Google Shape;11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0" name="Shape 120"/>
        <p:cNvGrpSpPr/>
        <p:nvPr/>
      </p:nvGrpSpPr>
      <p:grpSpPr>
        <a:xfrm>
          <a:off x="0" y="0"/>
          <a:ext cx="0" cy="0"/>
          <a:chOff x="0" y="0"/>
          <a:chExt cx="0" cy="0"/>
        </a:xfrm>
      </p:grpSpPr>
      <p:sp>
        <p:nvSpPr>
          <p:cNvPr id="121" name="Google Shape;121;p3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2" name="Google Shape;122;p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3" name="Google Shape;12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 name="Shape 124"/>
        <p:cNvGrpSpPr/>
        <p:nvPr/>
      </p:nvGrpSpPr>
      <p:grpSpPr>
        <a:xfrm>
          <a:off x="0" y="0"/>
          <a:ext cx="0" cy="0"/>
          <a:chOff x="0" y="0"/>
          <a:chExt cx="0" cy="0"/>
        </a:xfrm>
      </p:grpSpPr>
      <p:sp>
        <p:nvSpPr>
          <p:cNvPr id="125" name="Google Shape;125;p3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6" name="Google Shape;12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797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sp>
        <p:nvSpPr>
          <p:cNvPr id="128" name="Google Shape;128;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0" name="Google Shape;130;p3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3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2" name="Google Shape;13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sp>
        <p:nvSpPr>
          <p:cNvPr id="134" name="Google Shape;134;p3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35" name="Google Shape;13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6" name="Shape 136"/>
        <p:cNvGrpSpPr/>
        <p:nvPr/>
      </p:nvGrpSpPr>
      <p:grpSpPr>
        <a:xfrm>
          <a:off x="0" y="0"/>
          <a:ext cx="0" cy="0"/>
          <a:chOff x="0" y="0"/>
          <a:chExt cx="0" cy="0"/>
        </a:xfrm>
      </p:grpSpPr>
      <p:sp>
        <p:nvSpPr>
          <p:cNvPr id="137" name="Google Shape;137;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8" name="Google Shape;138;p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39" name="Google Shape;13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 no client logo">
  <p:cSld name="TITLE_AND_BODY_1">
    <p:spTree>
      <p:nvGrpSpPr>
        <p:cNvPr id="142" name="Shape 142"/>
        <p:cNvGrpSpPr/>
        <p:nvPr/>
      </p:nvGrpSpPr>
      <p:grpSpPr>
        <a:xfrm>
          <a:off x="0" y="0"/>
          <a:ext cx="0" cy="0"/>
          <a:chOff x="0" y="0"/>
          <a:chExt cx="0" cy="0"/>
        </a:xfrm>
      </p:grpSpPr>
      <p:pic>
        <p:nvPicPr>
          <p:cNvPr id="143" name="Google Shape;143;p36"/>
          <p:cNvPicPr preferRelativeResize="0"/>
          <p:nvPr/>
        </p:nvPicPr>
        <p:blipFill rotWithShape="1">
          <a:blip r:embed="rId2">
            <a:alphaModFix/>
          </a:blip>
          <a:srcRect b="8799" l="0" r="0" t="8890"/>
          <a:stretch/>
        </p:blipFill>
        <p:spPr>
          <a:xfrm>
            <a:off x="0" y="457200"/>
            <a:ext cx="9144000" cy="4229438"/>
          </a:xfrm>
          <a:prstGeom prst="rect">
            <a:avLst/>
          </a:prstGeom>
          <a:noFill/>
          <a:ln>
            <a:noFill/>
          </a:ln>
        </p:spPr>
      </p:pic>
      <p:sp>
        <p:nvSpPr>
          <p:cNvPr id="144" name="Google Shape;144;p36"/>
          <p:cNvSpPr/>
          <p:nvPr/>
        </p:nvSpPr>
        <p:spPr>
          <a:xfrm>
            <a:off x="7315200" y="0"/>
            <a:ext cx="1371600" cy="914400"/>
          </a:xfrm>
          <a:prstGeom prst="rect">
            <a:avLst/>
          </a:pr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pic>
        <p:nvPicPr>
          <p:cNvPr descr="Google Shape;284;p64" id="145" name="Google Shape;145;p36"/>
          <p:cNvPicPr preferRelativeResize="0"/>
          <p:nvPr/>
        </p:nvPicPr>
        <p:blipFill rotWithShape="1">
          <a:blip r:embed="rId3">
            <a:alphaModFix/>
          </a:blip>
          <a:srcRect b="0" l="0" r="0" t="0"/>
          <a:stretch/>
        </p:blipFill>
        <p:spPr>
          <a:xfrm>
            <a:off x="7429501" y="298210"/>
            <a:ext cx="1142039" cy="389530"/>
          </a:xfrm>
          <a:prstGeom prst="rect">
            <a:avLst/>
          </a:prstGeom>
          <a:noFill/>
          <a:ln>
            <a:noFill/>
          </a:ln>
        </p:spPr>
      </p:pic>
      <p:sp>
        <p:nvSpPr>
          <p:cNvPr id="146" name="Google Shape;146;p36"/>
          <p:cNvSpPr txBox="1"/>
          <p:nvPr>
            <p:ph idx="1" type="body"/>
          </p:nvPr>
        </p:nvSpPr>
        <p:spPr>
          <a:xfrm>
            <a:off x="617673" y="1158196"/>
            <a:ext cx="7203000" cy="3237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FFFFFF"/>
              </a:buClr>
              <a:buSzPts val="2100"/>
              <a:buFont typeface="Helvetica Neue"/>
              <a:buNone/>
              <a:defRPr b="1" sz="2100">
                <a:solidFill>
                  <a:srgbClr val="FFFFFF"/>
                </a:solidFill>
                <a:latin typeface="Helvetica Neue"/>
                <a:ea typeface="Helvetica Neue"/>
                <a:cs typeface="Helvetica Neue"/>
                <a:sym typeface="Helvetica Neue"/>
              </a:defRPr>
            </a:lvl1pPr>
            <a:lvl2pPr indent="-228600" lvl="1" marL="914400" rtl="0" algn="l">
              <a:lnSpc>
                <a:spcPct val="120000"/>
              </a:lnSpc>
              <a:spcBef>
                <a:spcPts val="1200"/>
              </a:spcBef>
              <a:spcAft>
                <a:spcPts val="0"/>
              </a:spcAft>
              <a:buClr>
                <a:srgbClr val="FFFFFF"/>
              </a:buClr>
              <a:buSzPts val="2100"/>
              <a:buFont typeface="Helvetica Neue"/>
              <a:buNone/>
              <a:defRPr b="1" sz="2100">
                <a:solidFill>
                  <a:srgbClr val="FFFFFF"/>
                </a:solidFill>
                <a:latin typeface="Helvetica Neue"/>
                <a:ea typeface="Helvetica Neue"/>
                <a:cs typeface="Helvetica Neue"/>
                <a:sym typeface="Helvetica Neue"/>
              </a:defRPr>
            </a:lvl2pPr>
            <a:lvl3pPr indent="-228600" lvl="2" marL="1371600" rtl="0" algn="l">
              <a:lnSpc>
                <a:spcPct val="120000"/>
              </a:lnSpc>
              <a:spcBef>
                <a:spcPts val="1200"/>
              </a:spcBef>
              <a:spcAft>
                <a:spcPts val="0"/>
              </a:spcAft>
              <a:buClr>
                <a:srgbClr val="FFFFFF"/>
              </a:buClr>
              <a:buSzPts val="2100"/>
              <a:buFont typeface="Helvetica Neue"/>
              <a:buNone/>
              <a:defRPr b="1" sz="2100">
                <a:solidFill>
                  <a:srgbClr val="FFFFFF"/>
                </a:solidFill>
                <a:latin typeface="Helvetica Neue"/>
                <a:ea typeface="Helvetica Neue"/>
                <a:cs typeface="Helvetica Neue"/>
                <a:sym typeface="Helvetica Neue"/>
              </a:defRPr>
            </a:lvl3pPr>
            <a:lvl4pPr indent="-228600" lvl="3" marL="1828800" rtl="0" algn="l">
              <a:lnSpc>
                <a:spcPct val="120000"/>
              </a:lnSpc>
              <a:spcBef>
                <a:spcPts val="1200"/>
              </a:spcBef>
              <a:spcAft>
                <a:spcPts val="0"/>
              </a:spcAft>
              <a:buClr>
                <a:srgbClr val="FFFFFF"/>
              </a:buClr>
              <a:buSzPts val="2100"/>
              <a:buFont typeface="Helvetica Neue"/>
              <a:buNone/>
              <a:defRPr b="1" sz="2100">
                <a:solidFill>
                  <a:srgbClr val="FFFFFF"/>
                </a:solidFill>
                <a:latin typeface="Helvetica Neue"/>
                <a:ea typeface="Helvetica Neue"/>
                <a:cs typeface="Helvetica Neue"/>
                <a:sym typeface="Helvetica Neue"/>
              </a:defRPr>
            </a:lvl4pPr>
            <a:lvl5pPr indent="-228600" lvl="4" marL="2286000" rtl="0" algn="l">
              <a:lnSpc>
                <a:spcPct val="120000"/>
              </a:lnSpc>
              <a:spcBef>
                <a:spcPts val="1200"/>
              </a:spcBef>
              <a:spcAft>
                <a:spcPts val="0"/>
              </a:spcAft>
              <a:buClr>
                <a:srgbClr val="FFFFFF"/>
              </a:buClr>
              <a:buSzPts val="2100"/>
              <a:buFont typeface="Helvetica Neue"/>
              <a:buNone/>
              <a:defRPr b="1" sz="2100">
                <a:solidFill>
                  <a:srgbClr val="FFFFFF"/>
                </a:solidFill>
                <a:latin typeface="Helvetica Neue"/>
                <a:ea typeface="Helvetica Neue"/>
                <a:cs typeface="Helvetica Neue"/>
                <a:sym typeface="Helvetica Neue"/>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7" name="Google Shape;147;p36"/>
          <p:cNvSpPr txBox="1"/>
          <p:nvPr>
            <p:ph idx="2" type="body"/>
          </p:nvPr>
        </p:nvSpPr>
        <p:spPr>
          <a:xfrm>
            <a:off x="617673" y="1482023"/>
            <a:ext cx="7203000" cy="17760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800"/>
              </a:spcBef>
              <a:spcAft>
                <a:spcPts val="0"/>
              </a:spcAft>
              <a:buClr>
                <a:srgbClr val="FDCF00"/>
              </a:buClr>
              <a:buSzPts val="5400"/>
              <a:buFont typeface="Helvetica Neue Light"/>
              <a:buNone/>
              <a:defRPr sz="5400">
                <a:solidFill>
                  <a:srgbClr val="FDCF00"/>
                </a:solidFill>
                <a:latin typeface="Helvetica Neue Light"/>
                <a:ea typeface="Helvetica Neue Light"/>
                <a:cs typeface="Helvetica Neue Light"/>
                <a:sym typeface="Helvetica Neue Light"/>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8" name="Google Shape;148;p36"/>
          <p:cNvSpPr txBox="1"/>
          <p:nvPr>
            <p:ph idx="3" type="body"/>
          </p:nvPr>
        </p:nvSpPr>
        <p:spPr>
          <a:xfrm>
            <a:off x="617673" y="3303645"/>
            <a:ext cx="7203000" cy="3237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FFFFFF"/>
              </a:buClr>
              <a:buSzPts val="1100"/>
              <a:buFont typeface="Helvetica Neue Light"/>
              <a:buNone/>
              <a:defRPr sz="1100">
                <a:solidFill>
                  <a:srgbClr val="FFFFFF"/>
                </a:solidFill>
                <a:latin typeface="Helvetica Neue Light"/>
                <a:ea typeface="Helvetica Neue Light"/>
                <a:cs typeface="Helvetica Neue Light"/>
                <a:sym typeface="Helvetica Neue Light"/>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49" name="Google Shape;149;p36"/>
          <p:cNvSpPr txBox="1"/>
          <p:nvPr>
            <p:ph idx="12" type="sldNum"/>
          </p:nvPr>
        </p:nvSpPr>
        <p:spPr>
          <a:xfrm>
            <a:off x="4419600" y="4608064"/>
            <a:ext cx="2133600" cy="3183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900">
                <a:solidFill>
                  <a:srgbClr val="888888"/>
                </a:solidFill>
              </a:defRPr>
            </a:lvl1pPr>
            <a:lvl2pPr indent="0" lvl="1" marL="0" rtl="0" algn="r">
              <a:spcBef>
                <a:spcPts val="0"/>
              </a:spcBef>
              <a:buNone/>
              <a:defRPr sz="900">
                <a:solidFill>
                  <a:srgbClr val="888888"/>
                </a:solidFill>
              </a:defRPr>
            </a:lvl2pPr>
            <a:lvl3pPr indent="0" lvl="2" marL="0" rtl="0" algn="r">
              <a:spcBef>
                <a:spcPts val="0"/>
              </a:spcBef>
              <a:buNone/>
              <a:defRPr sz="900">
                <a:solidFill>
                  <a:srgbClr val="888888"/>
                </a:solidFill>
              </a:defRPr>
            </a:lvl3pPr>
            <a:lvl4pPr indent="0" lvl="3" marL="0" rtl="0" algn="r">
              <a:spcBef>
                <a:spcPts val="0"/>
              </a:spcBef>
              <a:buNone/>
              <a:defRPr sz="900">
                <a:solidFill>
                  <a:srgbClr val="888888"/>
                </a:solidFill>
              </a:defRPr>
            </a:lvl4pPr>
            <a:lvl5pPr indent="0" lvl="4" marL="0" rtl="0" algn="r">
              <a:spcBef>
                <a:spcPts val="0"/>
              </a:spcBef>
              <a:buNone/>
              <a:defRPr sz="900">
                <a:solidFill>
                  <a:srgbClr val="888888"/>
                </a:solidFill>
              </a:defRPr>
            </a:lvl5pPr>
            <a:lvl6pPr indent="0" lvl="5" marL="0" rtl="0" algn="r">
              <a:spcBef>
                <a:spcPts val="0"/>
              </a:spcBef>
              <a:buNone/>
              <a:defRPr sz="900">
                <a:solidFill>
                  <a:srgbClr val="888888"/>
                </a:solidFill>
              </a:defRPr>
            </a:lvl6pPr>
            <a:lvl7pPr indent="0" lvl="6" marL="0" rtl="0" algn="r">
              <a:spcBef>
                <a:spcPts val="0"/>
              </a:spcBef>
              <a:buNone/>
              <a:defRPr sz="900">
                <a:solidFill>
                  <a:srgbClr val="888888"/>
                </a:solidFill>
              </a:defRPr>
            </a:lvl7pPr>
            <a:lvl8pPr indent="0" lvl="7" marL="0" rtl="0" algn="r">
              <a:spcBef>
                <a:spcPts val="0"/>
              </a:spcBef>
              <a:buNone/>
              <a:defRPr sz="900">
                <a:solidFill>
                  <a:srgbClr val="888888"/>
                </a:solidFill>
              </a:defRPr>
            </a:lvl8pPr>
            <a:lvl9pPr indent="0" lvl="8" marL="0" rt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just title">
  <p:cSld name="Copy slide just title">
    <p:spTree>
      <p:nvGrpSpPr>
        <p:cNvPr id="150" name="Shape 150"/>
        <p:cNvGrpSpPr/>
        <p:nvPr/>
      </p:nvGrpSpPr>
      <p:grpSpPr>
        <a:xfrm>
          <a:off x="0" y="0"/>
          <a:ext cx="0" cy="0"/>
          <a:chOff x="0" y="0"/>
          <a:chExt cx="0" cy="0"/>
        </a:xfrm>
      </p:grpSpPr>
      <p:sp>
        <p:nvSpPr>
          <p:cNvPr id="151" name="Google Shape;151;p37"/>
          <p:cNvSpPr/>
          <p:nvPr/>
        </p:nvSpPr>
        <p:spPr>
          <a:xfrm>
            <a:off x="0" y="4800672"/>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152" name="Google Shape;152;p37"/>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2022</a:t>
            </a:r>
            <a:endParaRPr sz="700">
              <a:solidFill>
                <a:srgbClr val="7F7F7F"/>
              </a:solidFill>
              <a:latin typeface="Helvetica Neue Light"/>
              <a:ea typeface="Helvetica Neue Light"/>
              <a:cs typeface="Helvetica Neue Light"/>
              <a:sym typeface="Helvetica Neue Light"/>
            </a:endParaRPr>
          </a:p>
        </p:txBody>
      </p:sp>
      <p:sp>
        <p:nvSpPr>
          <p:cNvPr id="153" name="Google Shape;153;p37"/>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7500" lvl="1" marL="914400" marR="0" rtl="0" algn="ctr">
              <a:lnSpc>
                <a:spcPct val="115000"/>
              </a:lnSpc>
              <a:spcBef>
                <a:spcPts val="400"/>
              </a:spcBef>
              <a:spcAft>
                <a:spcPts val="0"/>
              </a:spcAft>
              <a:buClr>
                <a:srgbClr val="0E77D2"/>
              </a:buClr>
              <a:buSzPts val="140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4800" lvl="2" marL="1371600" marR="0" rtl="0" algn="ctr">
              <a:lnSpc>
                <a:spcPct val="115000"/>
              </a:lnSpc>
              <a:spcBef>
                <a:spcPts val="1200"/>
              </a:spcBef>
              <a:spcAft>
                <a:spcPts val="0"/>
              </a:spcAft>
              <a:buClr>
                <a:srgbClr val="252525"/>
              </a:buClr>
              <a:buSzPts val="120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4800" lvl="3" marL="1828800" marR="0" rtl="0" algn="ctr">
              <a:lnSpc>
                <a:spcPct val="115000"/>
              </a:lnSpc>
              <a:spcBef>
                <a:spcPts val="1200"/>
              </a:spcBef>
              <a:spcAft>
                <a:spcPts val="0"/>
              </a:spcAft>
              <a:buClr>
                <a:srgbClr val="252525"/>
              </a:buClr>
              <a:buSzPts val="120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4800" lvl="4" marL="2286000" marR="0" rtl="0" algn="ctr">
              <a:lnSpc>
                <a:spcPct val="115000"/>
              </a:lnSpc>
              <a:spcBef>
                <a:spcPts val="1200"/>
              </a:spcBef>
              <a:spcAft>
                <a:spcPts val="0"/>
              </a:spcAft>
              <a:buClr>
                <a:srgbClr val="252525"/>
              </a:buClr>
              <a:buSzPts val="120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154" name="Google Shape;154;p37"/>
          <p:cNvSpPr/>
          <p:nvPr/>
        </p:nvSpPr>
        <p:spPr>
          <a:xfrm>
            <a:off x="7769721" y="4690872"/>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155" name="Google Shape;155;p37"/>
          <p:cNvPicPr preferRelativeResize="0"/>
          <p:nvPr/>
        </p:nvPicPr>
        <p:blipFill rotWithShape="1">
          <a:blip r:embed="rId2">
            <a:alphaModFix/>
          </a:blip>
          <a:srcRect b="0" l="0" r="0" t="0"/>
          <a:stretch/>
        </p:blipFill>
        <p:spPr>
          <a:xfrm>
            <a:off x="7884021" y="4802613"/>
            <a:ext cx="685223" cy="23371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p:cSld name="Section title slide">
    <p:spTree>
      <p:nvGrpSpPr>
        <p:cNvPr id="156" name="Shape 156"/>
        <p:cNvGrpSpPr/>
        <p:nvPr/>
      </p:nvGrpSpPr>
      <p:grpSpPr>
        <a:xfrm>
          <a:off x="0" y="0"/>
          <a:ext cx="0" cy="0"/>
          <a:chOff x="0" y="0"/>
          <a:chExt cx="0" cy="0"/>
        </a:xfrm>
      </p:grpSpPr>
      <p:pic>
        <p:nvPicPr>
          <p:cNvPr descr="Google Shape;250;p56" id="157" name="Google Shape;157;p38"/>
          <p:cNvPicPr preferRelativeResize="0"/>
          <p:nvPr/>
        </p:nvPicPr>
        <p:blipFill rotWithShape="1">
          <a:blip r:embed="rId2">
            <a:alphaModFix/>
          </a:blip>
          <a:srcRect b="8799" l="0" r="0" t="8890"/>
          <a:stretch/>
        </p:blipFill>
        <p:spPr>
          <a:xfrm>
            <a:off x="0" y="457199"/>
            <a:ext cx="9144000" cy="4229439"/>
          </a:xfrm>
          <a:prstGeom prst="rect">
            <a:avLst/>
          </a:prstGeom>
          <a:noFill/>
          <a:ln>
            <a:noFill/>
          </a:ln>
        </p:spPr>
      </p:pic>
      <p:sp>
        <p:nvSpPr>
          <p:cNvPr id="158" name="Google Shape;158;p38"/>
          <p:cNvSpPr txBox="1"/>
          <p:nvPr>
            <p:ph idx="1" type="body"/>
          </p:nvPr>
        </p:nvSpPr>
        <p:spPr>
          <a:xfrm>
            <a:off x="914400" y="914401"/>
            <a:ext cx="7315200" cy="3225600"/>
          </a:xfrm>
          <a:prstGeom prst="rect">
            <a:avLst/>
          </a:prstGeom>
          <a:no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rgbClr val="FFFFFF"/>
              </a:buClr>
              <a:buSzPts val="5500"/>
              <a:buFont typeface="Helvetica Neue Light"/>
              <a:buNone/>
              <a:defRPr sz="5500">
                <a:solidFill>
                  <a:srgbClr val="FFFFFF"/>
                </a:solidFill>
                <a:latin typeface="Helvetica Neue Light"/>
                <a:ea typeface="Helvetica Neue Light"/>
                <a:cs typeface="Helvetica Neue Light"/>
                <a:sym typeface="Helvetica Neue Light"/>
              </a:defRPr>
            </a:lvl1pPr>
            <a:lvl2pPr indent="-228600" lvl="1" marL="914400" rtl="0" algn="ctr">
              <a:lnSpc>
                <a:spcPct val="90000"/>
              </a:lnSpc>
              <a:spcBef>
                <a:spcPts val="1200"/>
              </a:spcBef>
              <a:spcAft>
                <a:spcPts val="0"/>
              </a:spcAft>
              <a:buClr>
                <a:srgbClr val="FFFFFF"/>
              </a:buClr>
              <a:buSzPts val="5500"/>
              <a:buFont typeface="Helvetica Neue Light"/>
              <a:buNone/>
              <a:defRPr sz="5500">
                <a:solidFill>
                  <a:srgbClr val="FFFFFF"/>
                </a:solidFill>
                <a:latin typeface="Helvetica Neue Light"/>
                <a:ea typeface="Helvetica Neue Light"/>
                <a:cs typeface="Helvetica Neue Light"/>
                <a:sym typeface="Helvetica Neue Light"/>
              </a:defRPr>
            </a:lvl2pPr>
            <a:lvl3pPr indent="-228600" lvl="2" marL="1371600" rtl="0" algn="ctr">
              <a:lnSpc>
                <a:spcPct val="90000"/>
              </a:lnSpc>
              <a:spcBef>
                <a:spcPts val="1200"/>
              </a:spcBef>
              <a:spcAft>
                <a:spcPts val="0"/>
              </a:spcAft>
              <a:buClr>
                <a:srgbClr val="FFFFFF"/>
              </a:buClr>
              <a:buSzPts val="5500"/>
              <a:buFont typeface="Helvetica Neue Light"/>
              <a:buNone/>
              <a:defRPr sz="5500">
                <a:solidFill>
                  <a:srgbClr val="FFFFFF"/>
                </a:solidFill>
                <a:latin typeface="Helvetica Neue Light"/>
                <a:ea typeface="Helvetica Neue Light"/>
                <a:cs typeface="Helvetica Neue Light"/>
                <a:sym typeface="Helvetica Neue Light"/>
              </a:defRPr>
            </a:lvl3pPr>
            <a:lvl4pPr indent="-228600" lvl="3" marL="1828800" rtl="0" algn="ctr">
              <a:lnSpc>
                <a:spcPct val="90000"/>
              </a:lnSpc>
              <a:spcBef>
                <a:spcPts val="1200"/>
              </a:spcBef>
              <a:spcAft>
                <a:spcPts val="0"/>
              </a:spcAft>
              <a:buClr>
                <a:srgbClr val="FFFFFF"/>
              </a:buClr>
              <a:buSzPts val="5500"/>
              <a:buFont typeface="Helvetica Neue Light"/>
              <a:buNone/>
              <a:defRPr sz="5500">
                <a:solidFill>
                  <a:srgbClr val="FFFFFF"/>
                </a:solidFill>
                <a:latin typeface="Helvetica Neue Light"/>
                <a:ea typeface="Helvetica Neue Light"/>
                <a:cs typeface="Helvetica Neue Light"/>
                <a:sym typeface="Helvetica Neue Light"/>
              </a:defRPr>
            </a:lvl4pPr>
            <a:lvl5pPr indent="-228600" lvl="4" marL="2286000" rtl="0" algn="ctr">
              <a:lnSpc>
                <a:spcPct val="90000"/>
              </a:lnSpc>
              <a:spcBef>
                <a:spcPts val="1200"/>
              </a:spcBef>
              <a:spcAft>
                <a:spcPts val="0"/>
              </a:spcAft>
              <a:buClr>
                <a:srgbClr val="FFFFFF"/>
              </a:buClr>
              <a:buSzPts val="5500"/>
              <a:buFont typeface="Helvetica Neue Light"/>
              <a:buNone/>
              <a:defRPr sz="5500">
                <a:solidFill>
                  <a:srgbClr val="FFFFFF"/>
                </a:solidFill>
                <a:latin typeface="Helvetica Neue Light"/>
                <a:ea typeface="Helvetica Neue Light"/>
                <a:cs typeface="Helvetica Neue Light"/>
                <a:sym typeface="Helvetica Neue Light"/>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59" name="Google Shape;159;p38"/>
          <p:cNvSpPr/>
          <p:nvPr/>
        </p:nvSpPr>
        <p:spPr>
          <a:xfrm>
            <a:off x="7315200" y="0"/>
            <a:ext cx="1371600" cy="914400"/>
          </a:xfrm>
          <a:prstGeom prst="rect">
            <a:avLst/>
          </a:pr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pic>
        <p:nvPicPr>
          <p:cNvPr descr="Google Shape;253;p56" id="160" name="Google Shape;160;p38"/>
          <p:cNvPicPr preferRelativeResize="0"/>
          <p:nvPr/>
        </p:nvPicPr>
        <p:blipFill rotWithShape="1">
          <a:blip r:embed="rId3">
            <a:alphaModFix/>
          </a:blip>
          <a:srcRect b="0" l="0" r="0" t="0"/>
          <a:stretch/>
        </p:blipFill>
        <p:spPr>
          <a:xfrm>
            <a:off x="7429501" y="298210"/>
            <a:ext cx="1142039" cy="389530"/>
          </a:xfrm>
          <a:prstGeom prst="rect">
            <a:avLst/>
          </a:prstGeom>
          <a:noFill/>
          <a:ln>
            <a:noFill/>
          </a:ln>
        </p:spPr>
      </p:pic>
      <p:sp>
        <p:nvSpPr>
          <p:cNvPr id="161" name="Google Shape;161;p38"/>
          <p:cNvSpPr txBox="1"/>
          <p:nvPr>
            <p:ph idx="12" type="sldNum"/>
          </p:nvPr>
        </p:nvSpPr>
        <p:spPr>
          <a:xfrm>
            <a:off x="4419600" y="4608064"/>
            <a:ext cx="2133600" cy="3183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900">
                <a:solidFill>
                  <a:srgbClr val="888888"/>
                </a:solidFill>
              </a:defRPr>
            </a:lvl1pPr>
            <a:lvl2pPr indent="0" lvl="1" marL="0" rtl="0" algn="r">
              <a:spcBef>
                <a:spcPts val="0"/>
              </a:spcBef>
              <a:buNone/>
              <a:defRPr sz="900">
                <a:solidFill>
                  <a:srgbClr val="888888"/>
                </a:solidFill>
              </a:defRPr>
            </a:lvl2pPr>
            <a:lvl3pPr indent="0" lvl="2" marL="0" rtl="0" algn="r">
              <a:spcBef>
                <a:spcPts val="0"/>
              </a:spcBef>
              <a:buNone/>
              <a:defRPr sz="900">
                <a:solidFill>
                  <a:srgbClr val="888888"/>
                </a:solidFill>
              </a:defRPr>
            </a:lvl3pPr>
            <a:lvl4pPr indent="0" lvl="3" marL="0" rtl="0" algn="r">
              <a:spcBef>
                <a:spcPts val="0"/>
              </a:spcBef>
              <a:buNone/>
              <a:defRPr sz="900">
                <a:solidFill>
                  <a:srgbClr val="888888"/>
                </a:solidFill>
              </a:defRPr>
            </a:lvl4pPr>
            <a:lvl5pPr indent="0" lvl="4" marL="0" rtl="0" algn="r">
              <a:spcBef>
                <a:spcPts val="0"/>
              </a:spcBef>
              <a:buNone/>
              <a:defRPr sz="900">
                <a:solidFill>
                  <a:srgbClr val="888888"/>
                </a:solidFill>
              </a:defRPr>
            </a:lvl5pPr>
            <a:lvl6pPr indent="0" lvl="5" marL="0" rtl="0" algn="r">
              <a:spcBef>
                <a:spcPts val="0"/>
              </a:spcBef>
              <a:buNone/>
              <a:defRPr sz="900">
                <a:solidFill>
                  <a:srgbClr val="888888"/>
                </a:solidFill>
              </a:defRPr>
            </a:lvl6pPr>
            <a:lvl7pPr indent="0" lvl="6" marL="0" rtl="0" algn="r">
              <a:spcBef>
                <a:spcPts val="0"/>
              </a:spcBef>
              <a:buNone/>
              <a:defRPr sz="900">
                <a:solidFill>
                  <a:srgbClr val="888888"/>
                </a:solidFill>
              </a:defRPr>
            </a:lvl7pPr>
            <a:lvl8pPr indent="0" lvl="7" marL="0" rtl="0" algn="r">
              <a:spcBef>
                <a:spcPts val="0"/>
              </a:spcBef>
              <a:buNone/>
              <a:defRPr sz="900">
                <a:solidFill>
                  <a:srgbClr val="888888"/>
                </a:solidFill>
              </a:defRPr>
            </a:lvl8pPr>
            <a:lvl9pPr indent="0" lvl="8" marL="0" rt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_17">
  <p:cSld name="TITLE_AND_BODY_2">
    <p:spTree>
      <p:nvGrpSpPr>
        <p:cNvPr id="162" name="Shape 162"/>
        <p:cNvGrpSpPr/>
        <p:nvPr/>
      </p:nvGrpSpPr>
      <p:grpSpPr>
        <a:xfrm>
          <a:off x="0" y="0"/>
          <a:ext cx="0" cy="0"/>
          <a:chOff x="0" y="0"/>
          <a:chExt cx="0" cy="0"/>
        </a:xfrm>
      </p:grpSpPr>
      <p:sp>
        <p:nvSpPr>
          <p:cNvPr id="163" name="Google Shape;163;p39"/>
          <p:cNvSpPr txBox="1"/>
          <p:nvPr/>
        </p:nvSpPr>
        <p:spPr>
          <a:xfrm>
            <a:off x="471041" y="4912878"/>
            <a:ext cx="4723800" cy="172200"/>
          </a:xfrm>
          <a:prstGeom prst="rect">
            <a:avLst/>
          </a:prstGeom>
          <a:noFill/>
          <a:ln>
            <a:noFill/>
          </a:ln>
        </p:spPr>
        <p:txBody>
          <a:bodyPr anchorCtr="0" anchor="ctr" bIns="31875" lIns="31875" spcFirstLastPara="1" rIns="31875" wrap="square" tIns="31875">
            <a:spAutoFit/>
          </a:bodyPr>
          <a:lstStyle/>
          <a:p>
            <a:pPr indent="0" lvl="0" marL="0" marR="0" rtl="0" algn="l">
              <a:spcBef>
                <a:spcPts val="0"/>
              </a:spcBef>
              <a:spcAft>
                <a:spcPts val="0"/>
              </a:spcAft>
              <a:buNone/>
            </a:pPr>
            <a:r>
              <a:rPr b="0" i="0" lang="en" sz="700" u="none" cap="none" strike="noStrike">
                <a:solidFill>
                  <a:srgbClr val="7F7F7F"/>
                </a:solidFill>
                <a:latin typeface="Helvetica Neue Light"/>
                <a:ea typeface="Helvetica Neue Light"/>
                <a:cs typeface="Helvetica Neue Light"/>
                <a:sym typeface="Helvetica Neue Light"/>
              </a:rPr>
              <a:t>CONFIDENTIAL // 2021</a:t>
            </a:r>
            <a:endParaRPr sz="11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just title 1">
  <p:cSld name="Copy slide just title_1">
    <p:spTree>
      <p:nvGrpSpPr>
        <p:cNvPr id="164" name="Shape 164"/>
        <p:cNvGrpSpPr/>
        <p:nvPr/>
      </p:nvGrpSpPr>
      <p:grpSpPr>
        <a:xfrm>
          <a:off x="0" y="0"/>
          <a:ext cx="0" cy="0"/>
          <a:chOff x="0" y="0"/>
          <a:chExt cx="0" cy="0"/>
        </a:xfrm>
      </p:grpSpPr>
      <p:sp>
        <p:nvSpPr>
          <p:cNvPr id="165" name="Google Shape;165;p40"/>
          <p:cNvSpPr/>
          <p:nvPr/>
        </p:nvSpPr>
        <p:spPr>
          <a:xfrm>
            <a:off x="0" y="4800600"/>
            <a:ext cx="9144000" cy="347400"/>
          </a:xfrm>
          <a:prstGeom prst="rect">
            <a:avLst/>
          </a:prstGeom>
          <a:solidFill>
            <a:srgbClr val="F3F1F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3600" u="none" cap="none" strike="noStrike">
              <a:solidFill>
                <a:schemeClr val="dk1"/>
              </a:solidFill>
              <a:latin typeface="Helvetica Neue"/>
              <a:ea typeface="Helvetica Neue"/>
              <a:cs typeface="Helvetica Neue"/>
              <a:sym typeface="Helvetica Neue"/>
            </a:endParaRPr>
          </a:p>
        </p:txBody>
      </p:sp>
      <p:sp>
        <p:nvSpPr>
          <p:cNvPr id="166" name="Google Shape;166;p40"/>
          <p:cNvSpPr txBox="1"/>
          <p:nvPr/>
        </p:nvSpPr>
        <p:spPr>
          <a:xfrm>
            <a:off x="471041" y="4912878"/>
            <a:ext cx="4723800" cy="172200"/>
          </a:xfrm>
          <a:prstGeom prst="rect">
            <a:avLst/>
          </a:prstGeom>
          <a:noFill/>
          <a:ln>
            <a:noFill/>
          </a:ln>
        </p:spPr>
        <p:txBody>
          <a:bodyPr anchorCtr="0" anchor="ctr" bIns="31875" lIns="31875" spcFirstLastPara="1" rIns="31875" wrap="square" tIns="31875">
            <a:spAutoFit/>
          </a:bodyPr>
          <a:lstStyle/>
          <a:p>
            <a:pPr indent="0" lvl="0" marL="0" marR="0" rtl="0" algn="l">
              <a:spcBef>
                <a:spcPts val="0"/>
              </a:spcBef>
              <a:spcAft>
                <a:spcPts val="0"/>
              </a:spcAft>
              <a:buNone/>
            </a:pPr>
            <a:r>
              <a:rPr b="0" i="0" lang="en" sz="700" u="none" cap="none" strike="noStrike">
                <a:solidFill>
                  <a:srgbClr val="7F7F7F"/>
                </a:solidFill>
                <a:latin typeface="Helvetica Neue Light"/>
                <a:ea typeface="Helvetica Neue Light"/>
                <a:cs typeface="Helvetica Neue Light"/>
                <a:sym typeface="Helvetica Neue Light"/>
              </a:rPr>
              <a:t>CONFIDENTIAL // 202</a:t>
            </a:r>
            <a:r>
              <a:rPr lang="en" sz="700">
                <a:solidFill>
                  <a:srgbClr val="7F7F7F"/>
                </a:solidFill>
                <a:latin typeface="Helvetica Neue Light"/>
                <a:ea typeface="Helvetica Neue Light"/>
                <a:cs typeface="Helvetica Neue Light"/>
                <a:sym typeface="Helvetica Neue Light"/>
              </a:rPr>
              <a:t>2</a:t>
            </a:r>
            <a:endParaRPr sz="1100"/>
          </a:p>
        </p:txBody>
      </p:sp>
      <p:sp>
        <p:nvSpPr>
          <p:cNvPr id="167" name="Google Shape;167;p40"/>
          <p:cNvSpPr txBox="1"/>
          <p:nvPr>
            <p:ph idx="1" type="body"/>
          </p:nvPr>
        </p:nvSpPr>
        <p:spPr>
          <a:xfrm>
            <a:off x="471042" y="295516"/>
            <a:ext cx="8213100" cy="390000"/>
          </a:xfrm>
          <a:prstGeom prst="rect">
            <a:avLst/>
          </a:prstGeom>
          <a:noFill/>
          <a:ln>
            <a:noFill/>
          </a:ln>
        </p:spPr>
        <p:txBody>
          <a:bodyPr anchorCtr="0" anchor="t" bIns="68550" lIns="68550" spcFirstLastPara="1" rIns="68550" wrap="square" tIns="68550">
            <a:normAutofit/>
          </a:bodyPr>
          <a:lstStyle>
            <a:lvl1pPr indent="-228600" lvl="0" marL="457200" rtl="0" algn="ctr">
              <a:lnSpc>
                <a:spcPct val="120000"/>
              </a:lnSpc>
              <a:spcBef>
                <a:spcPts val="0"/>
              </a:spcBef>
              <a:spcAft>
                <a:spcPts val="0"/>
              </a:spcAft>
              <a:buClr>
                <a:srgbClr val="0E77D2"/>
              </a:buClr>
              <a:buSzPts val="2500"/>
              <a:buFont typeface="Helvetica Neue"/>
              <a:buNone/>
              <a:defRPr b="1" sz="2500">
                <a:solidFill>
                  <a:srgbClr val="0E77D2"/>
                </a:solidFill>
                <a:latin typeface="Helvetica Neue"/>
                <a:ea typeface="Helvetica Neue"/>
                <a:cs typeface="Helvetica Neue"/>
                <a:sym typeface="Helvetica Neue"/>
              </a:defRPr>
            </a:lvl1pPr>
            <a:lvl2pPr indent="-349250" lvl="1" marL="914400" rtl="0" algn="ctr">
              <a:lnSpc>
                <a:spcPct val="120000"/>
              </a:lnSpc>
              <a:spcBef>
                <a:spcPts val="0"/>
              </a:spcBef>
              <a:spcAft>
                <a:spcPts val="0"/>
              </a:spcAft>
              <a:buClr>
                <a:srgbClr val="0E77D2"/>
              </a:buClr>
              <a:buSzPts val="1900"/>
              <a:buFont typeface="Helvetica Neue"/>
              <a:buChar char="•"/>
              <a:defRPr b="1" sz="2500">
                <a:solidFill>
                  <a:srgbClr val="0E77D2"/>
                </a:solidFill>
                <a:latin typeface="Helvetica Neue"/>
                <a:ea typeface="Helvetica Neue"/>
                <a:cs typeface="Helvetica Neue"/>
                <a:sym typeface="Helvetica Neue"/>
              </a:defRPr>
            </a:lvl2pPr>
            <a:lvl3pPr indent="-349250" lvl="2" marL="1371600" rtl="0" algn="ctr">
              <a:lnSpc>
                <a:spcPct val="120000"/>
              </a:lnSpc>
              <a:spcBef>
                <a:spcPts val="0"/>
              </a:spcBef>
              <a:spcAft>
                <a:spcPts val="0"/>
              </a:spcAft>
              <a:buClr>
                <a:srgbClr val="0E77D2"/>
              </a:buClr>
              <a:buSzPts val="1900"/>
              <a:buFont typeface="Helvetica Neue"/>
              <a:buChar char="o"/>
              <a:defRPr b="1" sz="2500">
                <a:solidFill>
                  <a:srgbClr val="0E77D2"/>
                </a:solidFill>
                <a:latin typeface="Helvetica Neue"/>
                <a:ea typeface="Helvetica Neue"/>
                <a:cs typeface="Helvetica Neue"/>
                <a:sym typeface="Helvetica Neue"/>
              </a:defRPr>
            </a:lvl3pPr>
            <a:lvl4pPr indent="-349250" lvl="3" marL="1828800" rtl="0" algn="ctr">
              <a:lnSpc>
                <a:spcPct val="120000"/>
              </a:lnSpc>
              <a:spcBef>
                <a:spcPts val="0"/>
              </a:spcBef>
              <a:spcAft>
                <a:spcPts val="0"/>
              </a:spcAft>
              <a:buClr>
                <a:srgbClr val="0E77D2"/>
              </a:buClr>
              <a:buSzPts val="1900"/>
              <a:buFont typeface="Helvetica Neue"/>
              <a:buChar char="▪"/>
              <a:defRPr b="1" sz="2500">
                <a:solidFill>
                  <a:srgbClr val="0E77D2"/>
                </a:solidFill>
                <a:latin typeface="Helvetica Neue"/>
                <a:ea typeface="Helvetica Neue"/>
                <a:cs typeface="Helvetica Neue"/>
                <a:sym typeface="Helvetica Neue"/>
              </a:defRPr>
            </a:lvl4pPr>
            <a:lvl5pPr indent="-349250" lvl="4" marL="2286000" rtl="0" algn="ctr">
              <a:lnSpc>
                <a:spcPct val="120000"/>
              </a:lnSpc>
              <a:spcBef>
                <a:spcPts val="0"/>
              </a:spcBef>
              <a:spcAft>
                <a:spcPts val="0"/>
              </a:spcAft>
              <a:buClr>
                <a:srgbClr val="0E77D2"/>
              </a:buClr>
              <a:buSzPts val="1900"/>
              <a:buFont typeface="Helvetica Neue"/>
              <a:buChar char="•"/>
              <a:defRPr b="1" sz="2500">
                <a:solidFill>
                  <a:srgbClr val="0E77D2"/>
                </a:solidFill>
                <a:latin typeface="Helvetica Neue"/>
                <a:ea typeface="Helvetica Neue"/>
                <a:cs typeface="Helvetica Neue"/>
                <a:sym typeface="Helvetica Neue"/>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68" name="Google Shape;168;p40"/>
          <p:cNvSpPr/>
          <p:nvPr/>
        </p:nvSpPr>
        <p:spPr>
          <a:xfrm>
            <a:off x="7769722" y="4690872"/>
            <a:ext cx="914400" cy="457200"/>
          </a:xfrm>
          <a:prstGeom prst="rect">
            <a:avLst/>
          </a:pr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3600" u="none" cap="none" strike="noStrike">
              <a:solidFill>
                <a:schemeClr val="dk1"/>
              </a:solidFill>
              <a:latin typeface="Helvetica Neue"/>
              <a:ea typeface="Helvetica Neue"/>
              <a:cs typeface="Helvetica Neue"/>
              <a:sym typeface="Helvetica Neue"/>
            </a:endParaRPr>
          </a:p>
        </p:txBody>
      </p:sp>
      <p:pic>
        <p:nvPicPr>
          <p:cNvPr descr="Google Shape;77;p17" id="169" name="Google Shape;169;p40"/>
          <p:cNvPicPr preferRelativeResize="0"/>
          <p:nvPr/>
        </p:nvPicPr>
        <p:blipFill rotWithShape="1">
          <a:blip r:embed="rId2">
            <a:alphaModFix/>
          </a:blip>
          <a:srcRect b="0" l="0" r="0" t="0"/>
          <a:stretch/>
        </p:blipFill>
        <p:spPr>
          <a:xfrm>
            <a:off x="7884021" y="4800601"/>
            <a:ext cx="685224" cy="23371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_14">
  <p:cSld name="picture slide_14">
    <p:spTree>
      <p:nvGrpSpPr>
        <p:cNvPr id="170" name="Shape 170"/>
        <p:cNvGrpSpPr/>
        <p:nvPr/>
      </p:nvGrpSpPr>
      <p:grpSpPr>
        <a:xfrm>
          <a:off x="0" y="0"/>
          <a:ext cx="0" cy="0"/>
          <a:chOff x="0" y="0"/>
          <a:chExt cx="0" cy="0"/>
        </a:xfrm>
      </p:grpSpPr>
      <p:sp>
        <p:nvSpPr>
          <p:cNvPr id="171" name="Google Shape;171;p41"/>
          <p:cNvSpPr/>
          <p:nvPr>
            <p:ph idx="2" type="pic"/>
          </p:nvPr>
        </p:nvSpPr>
        <p:spPr>
          <a:xfrm>
            <a:off x="0" y="0"/>
            <a:ext cx="9144000" cy="5143500"/>
          </a:xfrm>
          <a:prstGeom prst="rect">
            <a:avLst/>
          </a:prstGeom>
          <a:noFill/>
          <a:ln>
            <a:noFill/>
          </a:ln>
        </p:spPr>
        <p:txBody>
          <a:bodyPr anchorCtr="0" anchor="t" bIns="34275" lIns="68575" spcFirstLastPara="1" rIns="68575" wrap="square" tIns="34275">
            <a:noAutofit/>
          </a:bodyPr>
          <a:lstStyle>
            <a:lvl1pPr lvl="0"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1pPr>
            <a:lvl2pPr lvl="1"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2pPr>
            <a:lvl3pPr lvl="2"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3pPr>
            <a:lvl4pPr lvl="3"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4pPr>
            <a:lvl5pPr lvl="4"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5pPr>
            <a:lvl6pPr lvl="5"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6pPr>
            <a:lvl7pPr lvl="6"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7pPr>
            <a:lvl8pPr lvl="7"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8pPr>
            <a:lvl9pPr lvl="8" marR="0" rtl="0" algn="l">
              <a:lnSpc>
                <a:spcPct val="115000"/>
              </a:lnSpc>
              <a:spcBef>
                <a:spcPts val="0"/>
              </a:spcBef>
              <a:spcAft>
                <a:spcPts val="0"/>
              </a:spcAft>
              <a:buClr>
                <a:srgbClr val="585858"/>
              </a:buClr>
              <a:buSzPts val="1400"/>
              <a:buFont typeface="Arial"/>
              <a:buChar char="■"/>
              <a:defRPr b="0" i="0" sz="1800" u="none" cap="none" strike="noStrike">
                <a:solidFill>
                  <a:srgbClr val="585858"/>
                </a:solidFill>
                <a:latin typeface="Arial"/>
                <a:ea typeface="Arial"/>
                <a:cs typeface="Arial"/>
                <a:sym typeface="Arial"/>
              </a:defRPr>
            </a:lvl9pPr>
          </a:lstStyle>
          <a:p/>
        </p:txBody>
      </p:sp>
      <p:sp>
        <p:nvSpPr>
          <p:cNvPr id="172" name="Google Shape;172;p41"/>
          <p:cNvSpPr txBox="1"/>
          <p:nvPr/>
        </p:nvSpPr>
        <p:spPr>
          <a:xfrm>
            <a:off x="471041" y="4912878"/>
            <a:ext cx="4723800" cy="172200"/>
          </a:xfrm>
          <a:prstGeom prst="rect">
            <a:avLst/>
          </a:prstGeom>
          <a:noFill/>
          <a:ln>
            <a:noFill/>
          </a:ln>
        </p:spPr>
        <p:txBody>
          <a:bodyPr anchorCtr="0" anchor="ctr" bIns="31875" lIns="31875" spcFirstLastPara="1" rIns="31875" wrap="square" tIns="31875">
            <a:spAutoFit/>
          </a:bodyPr>
          <a:lstStyle/>
          <a:p>
            <a:pPr indent="0" lvl="0" marL="0" marR="0" rtl="0" algn="l">
              <a:spcBef>
                <a:spcPts val="0"/>
              </a:spcBef>
              <a:spcAft>
                <a:spcPts val="0"/>
              </a:spcAft>
              <a:buNone/>
            </a:pPr>
            <a:r>
              <a:rPr lang="en" sz="700">
                <a:solidFill>
                  <a:srgbClr val="7F7F7F"/>
                </a:solidFill>
                <a:latin typeface="Helvetica Neue Light"/>
                <a:ea typeface="Helvetica Neue Light"/>
                <a:cs typeface="Helvetica Neue Light"/>
                <a:sym typeface="Helvetica Neue Light"/>
              </a:rPr>
              <a:t>CONFIDENTIAL // 2022</a:t>
            </a:r>
            <a:endParaRPr sz="1100"/>
          </a:p>
        </p:txBody>
      </p:sp>
      <p:sp>
        <p:nvSpPr>
          <p:cNvPr id="173" name="Google Shape;173;p41"/>
          <p:cNvSpPr txBox="1"/>
          <p:nvPr>
            <p:ph idx="12" type="sldNum"/>
          </p:nvPr>
        </p:nvSpPr>
        <p:spPr>
          <a:xfrm>
            <a:off x="6257229" y="4621105"/>
            <a:ext cx="295800" cy="292500"/>
          </a:xfrm>
          <a:prstGeom prst="rect">
            <a:avLst/>
          </a:prstGeom>
          <a:noFill/>
          <a:ln>
            <a:noFill/>
          </a:ln>
        </p:spPr>
        <p:txBody>
          <a:bodyPr anchorCtr="0" anchor="ctr" bIns="68550" lIns="68550" spcFirstLastPara="1" rIns="68550" wrap="square" tIns="68550">
            <a:spAutoFit/>
          </a:bodyPr>
          <a:lstStyle>
            <a:lvl1pPr indent="0" lvl="0" marL="0" rtl="0" algn="r">
              <a:spcBef>
                <a:spcPts val="0"/>
              </a:spcBef>
              <a:buNone/>
              <a:defRPr sz="1000">
                <a:solidFill>
                  <a:srgbClr val="585858"/>
                </a:solidFill>
              </a:defRPr>
            </a:lvl1pPr>
            <a:lvl2pPr indent="0" lvl="1" marL="0" rtl="0" algn="r">
              <a:spcBef>
                <a:spcPts val="0"/>
              </a:spcBef>
              <a:buNone/>
              <a:defRPr sz="1000">
                <a:solidFill>
                  <a:srgbClr val="585858"/>
                </a:solidFill>
              </a:defRPr>
            </a:lvl2pPr>
            <a:lvl3pPr indent="0" lvl="2" marL="0" rtl="0" algn="r">
              <a:spcBef>
                <a:spcPts val="0"/>
              </a:spcBef>
              <a:buNone/>
              <a:defRPr sz="1000">
                <a:solidFill>
                  <a:srgbClr val="585858"/>
                </a:solidFill>
              </a:defRPr>
            </a:lvl3pPr>
            <a:lvl4pPr indent="0" lvl="3" marL="0" rtl="0" algn="r">
              <a:spcBef>
                <a:spcPts val="0"/>
              </a:spcBef>
              <a:buNone/>
              <a:defRPr sz="1000">
                <a:solidFill>
                  <a:srgbClr val="585858"/>
                </a:solidFill>
              </a:defRPr>
            </a:lvl4pPr>
            <a:lvl5pPr indent="0" lvl="4" marL="0" rtl="0" algn="r">
              <a:spcBef>
                <a:spcPts val="0"/>
              </a:spcBef>
              <a:buNone/>
              <a:defRPr sz="1000">
                <a:solidFill>
                  <a:srgbClr val="585858"/>
                </a:solidFill>
              </a:defRPr>
            </a:lvl5pPr>
            <a:lvl6pPr indent="0" lvl="5" marL="0" rtl="0" algn="r">
              <a:spcBef>
                <a:spcPts val="0"/>
              </a:spcBef>
              <a:buNone/>
              <a:defRPr sz="1000">
                <a:solidFill>
                  <a:srgbClr val="585858"/>
                </a:solidFill>
              </a:defRPr>
            </a:lvl6pPr>
            <a:lvl7pPr indent="0" lvl="6" marL="0" rtl="0" algn="r">
              <a:spcBef>
                <a:spcPts val="0"/>
              </a:spcBef>
              <a:buNone/>
              <a:defRPr sz="1000">
                <a:solidFill>
                  <a:srgbClr val="585858"/>
                </a:solidFill>
              </a:defRPr>
            </a:lvl7pPr>
            <a:lvl8pPr indent="0" lvl="7" marL="0" rtl="0" algn="r">
              <a:spcBef>
                <a:spcPts val="0"/>
              </a:spcBef>
              <a:buNone/>
              <a:defRPr sz="1000">
                <a:solidFill>
                  <a:srgbClr val="585858"/>
                </a:solidFill>
              </a:defRPr>
            </a:lvl8pPr>
            <a:lvl9pPr indent="0" lvl="8" marL="0" rtl="0" algn="r">
              <a:spcBef>
                <a:spcPts val="0"/>
              </a:spcBef>
              <a:buNone/>
              <a:defRPr sz="1000">
                <a:solidFill>
                  <a:srgbClr val="58585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797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left">
  <p:cSld name="Copy slide - left">
    <p:spTree>
      <p:nvGrpSpPr>
        <p:cNvPr id="174" name="Shape 174"/>
        <p:cNvGrpSpPr/>
        <p:nvPr/>
      </p:nvGrpSpPr>
      <p:grpSpPr>
        <a:xfrm>
          <a:off x="0" y="0"/>
          <a:ext cx="0" cy="0"/>
          <a:chOff x="0" y="0"/>
          <a:chExt cx="0" cy="0"/>
        </a:xfrm>
      </p:grpSpPr>
      <p:sp>
        <p:nvSpPr>
          <p:cNvPr id="175" name="Google Shape;175;p42"/>
          <p:cNvSpPr txBox="1"/>
          <p:nvPr>
            <p:ph idx="1" type="body"/>
          </p:nvPr>
        </p:nvSpPr>
        <p:spPr>
          <a:xfrm>
            <a:off x="481594" y="1211564"/>
            <a:ext cx="3901800" cy="3366300"/>
          </a:xfrm>
          <a:prstGeom prst="rect">
            <a:avLst/>
          </a:prstGeom>
          <a:noFill/>
          <a:ln>
            <a:noFill/>
          </a:ln>
        </p:spPr>
        <p:txBody>
          <a:bodyPr anchorCtr="0" anchor="t" bIns="68550" lIns="68550" spcFirstLastPara="1" rIns="68550" wrap="square" tIns="68550">
            <a:normAutofit/>
          </a:bodyPr>
          <a:lstStyle>
            <a:lvl1pPr indent="-228600" lvl="0" marL="457200" rtl="0" algn="l">
              <a:lnSpc>
                <a:spcPct val="110000"/>
              </a:lnSpc>
              <a:spcBef>
                <a:spcPts val="0"/>
              </a:spcBef>
              <a:spcAft>
                <a:spcPts val="0"/>
              </a:spcAft>
              <a:buClr>
                <a:srgbClr val="252525"/>
              </a:buClr>
              <a:buSzPts val="1800"/>
              <a:buFont typeface="Helvetica Neue Light"/>
              <a:buNone/>
              <a:defRPr>
                <a:solidFill>
                  <a:srgbClr val="252525"/>
                </a:solidFill>
                <a:latin typeface="Helvetica Neue Light"/>
                <a:ea typeface="Helvetica Neue Light"/>
                <a:cs typeface="Helvetica Neue Light"/>
                <a:sym typeface="Helvetica Neue Light"/>
              </a:defRPr>
            </a:lvl1pPr>
            <a:lvl2pPr indent="-317500" lvl="1" marL="914400" rtl="0" algn="l">
              <a:lnSpc>
                <a:spcPct val="110000"/>
              </a:lnSpc>
              <a:spcBef>
                <a:spcPts val="0"/>
              </a:spcBef>
              <a:spcAft>
                <a:spcPts val="0"/>
              </a:spcAft>
              <a:buClr>
                <a:srgbClr val="252525"/>
              </a:buClr>
              <a:buSzPts val="1400"/>
              <a:buFont typeface="Helvetica Neue Light"/>
              <a:buChar char="•"/>
              <a:defRPr>
                <a:solidFill>
                  <a:srgbClr val="252525"/>
                </a:solidFill>
                <a:latin typeface="Helvetica Neue Light"/>
                <a:ea typeface="Helvetica Neue Light"/>
                <a:cs typeface="Helvetica Neue Light"/>
                <a:sym typeface="Helvetica Neue Light"/>
              </a:defRPr>
            </a:lvl2pPr>
            <a:lvl3pPr indent="-317500" lvl="2" marL="1371600" rtl="0" algn="l">
              <a:lnSpc>
                <a:spcPct val="110000"/>
              </a:lnSpc>
              <a:spcBef>
                <a:spcPts val="0"/>
              </a:spcBef>
              <a:spcAft>
                <a:spcPts val="0"/>
              </a:spcAft>
              <a:buClr>
                <a:srgbClr val="252525"/>
              </a:buClr>
              <a:buSzPts val="1400"/>
              <a:buFont typeface="Helvetica Neue Light"/>
              <a:buChar char="o"/>
              <a:defRPr>
                <a:solidFill>
                  <a:srgbClr val="252525"/>
                </a:solidFill>
                <a:latin typeface="Helvetica Neue Light"/>
                <a:ea typeface="Helvetica Neue Light"/>
                <a:cs typeface="Helvetica Neue Light"/>
                <a:sym typeface="Helvetica Neue Light"/>
              </a:defRPr>
            </a:lvl3pPr>
            <a:lvl4pPr indent="-317500" lvl="3" marL="1828800" rtl="0" algn="l">
              <a:lnSpc>
                <a:spcPct val="110000"/>
              </a:lnSpc>
              <a:spcBef>
                <a:spcPts val="0"/>
              </a:spcBef>
              <a:spcAft>
                <a:spcPts val="0"/>
              </a:spcAft>
              <a:buClr>
                <a:srgbClr val="252525"/>
              </a:buClr>
              <a:buSzPts val="1400"/>
              <a:buFont typeface="Helvetica Neue Light"/>
              <a:buChar char="▪"/>
              <a:defRPr>
                <a:solidFill>
                  <a:srgbClr val="252525"/>
                </a:solidFill>
                <a:latin typeface="Helvetica Neue Light"/>
                <a:ea typeface="Helvetica Neue Light"/>
                <a:cs typeface="Helvetica Neue Light"/>
                <a:sym typeface="Helvetica Neue Light"/>
              </a:defRPr>
            </a:lvl4pPr>
            <a:lvl5pPr indent="-317500" lvl="4" marL="2286000" rtl="0" algn="l">
              <a:lnSpc>
                <a:spcPct val="110000"/>
              </a:lnSpc>
              <a:spcBef>
                <a:spcPts val="0"/>
              </a:spcBef>
              <a:spcAft>
                <a:spcPts val="0"/>
              </a:spcAft>
              <a:buClr>
                <a:srgbClr val="252525"/>
              </a:buClr>
              <a:buSzPts val="1400"/>
              <a:buFont typeface="Helvetica Neue Light"/>
              <a:buChar char="•"/>
              <a:defRPr>
                <a:solidFill>
                  <a:srgbClr val="252525"/>
                </a:solidFill>
                <a:latin typeface="Helvetica Neue Light"/>
                <a:ea typeface="Helvetica Neue Light"/>
                <a:cs typeface="Helvetica Neue Light"/>
                <a:sym typeface="Helvetica Neue Light"/>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76" name="Google Shape;176;p42"/>
          <p:cNvSpPr txBox="1"/>
          <p:nvPr>
            <p:ph idx="2" type="body"/>
          </p:nvPr>
        </p:nvSpPr>
        <p:spPr>
          <a:xfrm>
            <a:off x="457200" y="295516"/>
            <a:ext cx="8229600" cy="390000"/>
          </a:xfrm>
          <a:prstGeom prst="rect">
            <a:avLst/>
          </a:prstGeom>
          <a:noFill/>
          <a:ln>
            <a:noFill/>
          </a:ln>
        </p:spPr>
        <p:txBody>
          <a:bodyPr anchorCtr="0" anchor="t" bIns="68550" lIns="68550" spcFirstLastPara="1" rIns="68550" wrap="square" tIns="68550">
            <a:normAutofit/>
          </a:bodyPr>
          <a:lstStyle>
            <a:lvl1pPr indent="-228600" lvl="0" marL="457200" rtl="0" algn="ctr">
              <a:lnSpc>
                <a:spcPct val="120000"/>
              </a:lnSpc>
              <a:spcBef>
                <a:spcPts val="0"/>
              </a:spcBef>
              <a:spcAft>
                <a:spcPts val="0"/>
              </a:spcAft>
              <a:buClr>
                <a:srgbClr val="0E77D2"/>
              </a:buClr>
              <a:buSzPts val="1900"/>
              <a:buFont typeface="Helvetica Neue"/>
              <a:buNone/>
              <a:defRPr b="1" sz="1900">
                <a:solidFill>
                  <a:srgbClr val="0E77D2"/>
                </a:solidFill>
                <a:latin typeface="Helvetica Neue"/>
                <a:ea typeface="Helvetica Neue"/>
                <a:cs typeface="Helvetica Neue"/>
                <a:sym typeface="Helvetica Neue"/>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77" name="Google Shape;177;p42"/>
          <p:cNvSpPr/>
          <p:nvPr/>
        </p:nvSpPr>
        <p:spPr>
          <a:xfrm>
            <a:off x="0" y="4800600"/>
            <a:ext cx="9144000" cy="347400"/>
          </a:xfrm>
          <a:prstGeom prst="rect">
            <a:avLst/>
          </a:prstGeom>
          <a:solidFill>
            <a:srgbClr val="F3F1F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600">
              <a:solidFill>
                <a:schemeClr val="dk1"/>
              </a:solidFill>
              <a:latin typeface="Helvetica Neue"/>
              <a:ea typeface="Helvetica Neue"/>
              <a:cs typeface="Helvetica Neue"/>
              <a:sym typeface="Helvetica Neue"/>
            </a:endParaRPr>
          </a:p>
        </p:txBody>
      </p:sp>
      <p:sp>
        <p:nvSpPr>
          <p:cNvPr id="178" name="Google Shape;178;p42"/>
          <p:cNvSpPr txBox="1"/>
          <p:nvPr/>
        </p:nvSpPr>
        <p:spPr>
          <a:xfrm>
            <a:off x="471041" y="4912878"/>
            <a:ext cx="4723800" cy="172200"/>
          </a:xfrm>
          <a:prstGeom prst="rect">
            <a:avLst/>
          </a:prstGeom>
          <a:noFill/>
          <a:ln>
            <a:noFill/>
          </a:ln>
        </p:spPr>
        <p:txBody>
          <a:bodyPr anchorCtr="0" anchor="ctr" bIns="31875" lIns="31875" spcFirstLastPara="1" rIns="31875" wrap="square" tIns="31875">
            <a:spAutoFit/>
          </a:bodyPr>
          <a:lstStyle/>
          <a:p>
            <a:pPr indent="0" lvl="0" marL="0" marR="0" rtl="0" algn="l">
              <a:spcBef>
                <a:spcPts val="0"/>
              </a:spcBef>
              <a:spcAft>
                <a:spcPts val="0"/>
              </a:spcAft>
              <a:buNone/>
            </a:pPr>
            <a:r>
              <a:rPr lang="en" sz="700">
                <a:solidFill>
                  <a:srgbClr val="7F7F7F"/>
                </a:solidFill>
                <a:latin typeface="Helvetica Neue Light"/>
                <a:ea typeface="Helvetica Neue Light"/>
                <a:cs typeface="Helvetica Neue Light"/>
                <a:sym typeface="Helvetica Neue Light"/>
              </a:rPr>
              <a:t>CONFIDENTIAL // 2022</a:t>
            </a:r>
            <a:endParaRPr sz="1100"/>
          </a:p>
        </p:txBody>
      </p:sp>
      <p:sp>
        <p:nvSpPr>
          <p:cNvPr id="179" name="Google Shape;179;p42"/>
          <p:cNvSpPr/>
          <p:nvPr/>
        </p:nvSpPr>
        <p:spPr>
          <a:xfrm>
            <a:off x="7769722" y="4690872"/>
            <a:ext cx="914400" cy="457200"/>
          </a:xfrm>
          <a:prstGeom prst="rect">
            <a:avLst/>
          </a:prstGeom>
          <a:solidFill>
            <a:srgbClr val="00000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600">
              <a:solidFill>
                <a:schemeClr val="dk1"/>
              </a:solidFill>
              <a:latin typeface="Helvetica Neue"/>
              <a:ea typeface="Helvetica Neue"/>
              <a:cs typeface="Helvetica Neue"/>
              <a:sym typeface="Helvetica Neue"/>
            </a:endParaRPr>
          </a:p>
        </p:txBody>
      </p:sp>
      <p:pic>
        <p:nvPicPr>
          <p:cNvPr descr="Google Shape;71;p16" id="180" name="Google Shape;180;p42"/>
          <p:cNvPicPr preferRelativeResize="0"/>
          <p:nvPr/>
        </p:nvPicPr>
        <p:blipFill rotWithShape="1">
          <a:blip r:embed="rId2">
            <a:alphaModFix/>
          </a:blip>
          <a:srcRect b="0" l="0" r="0" t="0"/>
          <a:stretch/>
        </p:blipFill>
        <p:spPr>
          <a:xfrm>
            <a:off x="7884021" y="4800672"/>
            <a:ext cx="685224" cy="23371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p:cSld name="picture slide_15">
    <p:spTree>
      <p:nvGrpSpPr>
        <p:cNvPr id="181" name="Shape 181"/>
        <p:cNvGrpSpPr/>
        <p:nvPr/>
      </p:nvGrpSpPr>
      <p:grpSpPr>
        <a:xfrm>
          <a:off x="0" y="0"/>
          <a:ext cx="0" cy="0"/>
          <a:chOff x="0" y="0"/>
          <a:chExt cx="0" cy="0"/>
        </a:xfrm>
      </p:grpSpPr>
      <p:sp>
        <p:nvSpPr>
          <p:cNvPr id="182" name="Google Shape;182;p43"/>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2022</a:t>
            </a:r>
            <a:endParaRPr/>
          </a:p>
        </p:txBody>
      </p:sp>
      <p:sp>
        <p:nvSpPr>
          <p:cNvPr id="183" name="Google Shape;183;p43"/>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p:cSld name="picture slide_16">
    <p:spTree>
      <p:nvGrpSpPr>
        <p:cNvPr id="184" name="Shape 184"/>
        <p:cNvGrpSpPr/>
        <p:nvPr/>
      </p:nvGrpSpPr>
      <p:grpSpPr>
        <a:xfrm>
          <a:off x="0" y="0"/>
          <a:ext cx="0" cy="0"/>
          <a:chOff x="0" y="0"/>
          <a:chExt cx="0" cy="0"/>
        </a:xfrm>
      </p:grpSpPr>
      <p:sp>
        <p:nvSpPr>
          <p:cNvPr id="185" name="Google Shape;185;p44"/>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2000"/>
              <a:buFont typeface="IBM Plex Sans"/>
              <a:buNone/>
              <a:defRPr i="0" sz="2400" u="none" cap="none" strike="noStrike">
                <a:solidFill>
                  <a:srgbClr val="252525"/>
                </a:solidFill>
                <a:latin typeface="IBM Plex Sans"/>
                <a:ea typeface="IBM Plex Sans"/>
                <a:cs typeface="IBM Plex Sans"/>
                <a:sym typeface="IBM Plex Sans"/>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186" name="Google Shape;186;p44"/>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2024</a:t>
            </a:r>
            <a:endParaRPr sz="700">
              <a:solidFill>
                <a:srgbClr val="7F7F7F"/>
              </a:solidFill>
              <a:latin typeface="Helvetica Neue Light"/>
              <a:ea typeface="Helvetica Neue Light"/>
              <a:cs typeface="Helvetica Neue Light"/>
              <a:sym typeface="Helvetica Neue Light"/>
            </a:endParaRPr>
          </a:p>
        </p:txBody>
      </p:sp>
      <p:cxnSp>
        <p:nvCxnSpPr>
          <p:cNvPr id="187" name="Google Shape;187;p44"/>
          <p:cNvCxnSpPr/>
          <p:nvPr/>
        </p:nvCxnSpPr>
        <p:spPr>
          <a:xfrm>
            <a:off x="474751" y="4809187"/>
            <a:ext cx="8224500" cy="0"/>
          </a:xfrm>
          <a:prstGeom prst="straightConnector1">
            <a:avLst/>
          </a:prstGeom>
          <a:noFill/>
          <a:ln cap="flat" cmpd="sng" w="9525">
            <a:solidFill>
              <a:srgbClr val="F0B41C"/>
            </a:solidFill>
            <a:prstDash val="solid"/>
            <a:round/>
            <a:headEnd len="sm" w="sm" type="none"/>
            <a:tailEnd len="sm" w="sm" type="none"/>
          </a:ln>
        </p:spPr>
      </p:cxnSp>
      <p:sp>
        <p:nvSpPr>
          <p:cNvPr id="188" name="Google Shape;188;p44"/>
          <p:cNvSpPr/>
          <p:nvPr/>
        </p:nvSpPr>
        <p:spPr>
          <a:xfrm>
            <a:off x="-25175" y="-53800"/>
            <a:ext cx="9188700" cy="575400"/>
          </a:xfrm>
          <a:prstGeom prst="rect">
            <a:avLst/>
          </a:prstGeom>
          <a:gradFill>
            <a:gsLst>
              <a:gs pos="0">
                <a:srgbClr val="1C68A5"/>
              </a:gs>
              <a:gs pos="100000">
                <a:srgbClr val="174A7A"/>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44"/>
          <p:cNvPicPr preferRelativeResize="0"/>
          <p:nvPr/>
        </p:nvPicPr>
        <p:blipFill rotWithShape="1">
          <a:blip r:embed="rId2">
            <a:alphaModFix/>
          </a:blip>
          <a:srcRect b="22166" l="0" r="0" t="65092"/>
          <a:stretch/>
        </p:blipFill>
        <p:spPr>
          <a:xfrm>
            <a:off x="-2825" y="-26300"/>
            <a:ext cx="9144001" cy="547899"/>
          </a:xfrm>
          <a:prstGeom prst="rect">
            <a:avLst/>
          </a:prstGeom>
          <a:noFill/>
          <a:ln>
            <a:noFill/>
          </a:ln>
        </p:spPr>
      </p:pic>
      <p:sp>
        <p:nvSpPr>
          <p:cNvPr id="190" name="Google Shape;190;p44"/>
          <p:cNvSpPr/>
          <p:nvPr/>
        </p:nvSpPr>
        <p:spPr>
          <a:xfrm>
            <a:off x="7086575" y="-53800"/>
            <a:ext cx="1371600" cy="968100"/>
          </a:xfrm>
          <a:prstGeom prst="rect">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IBM Plex Sans"/>
              <a:ea typeface="IBM Plex Sans"/>
              <a:cs typeface="IBM Plex Sans"/>
              <a:sym typeface="IBM Plex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1">
  <p:cSld name="picture slide_1">
    <p:spTree>
      <p:nvGrpSpPr>
        <p:cNvPr id="191" name="Shape 191"/>
        <p:cNvGrpSpPr/>
        <p:nvPr/>
      </p:nvGrpSpPr>
      <p:grpSpPr>
        <a:xfrm>
          <a:off x="0" y="0"/>
          <a:ext cx="0" cy="0"/>
          <a:chOff x="0" y="0"/>
          <a:chExt cx="0" cy="0"/>
        </a:xfrm>
      </p:grpSpPr>
      <p:sp>
        <p:nvSpPr>
          <p:cNvPr id="192" name="Google Shape;192;p45"/>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
        <p:nvSpPr>
          <p:cNvPr id="193" name="Google Shape;193;p45"/>
          <p:cNvSpPr txBox="1"/>
          <p:nvPr>
            <p:ph idx="1"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p:cSld name="picture slide_17">
    <p:spTree>
      <p:nvGrpSpPr>
        <p:cNvPr id="194" name="Shape 194"/>
        <p:cNvGrpSpPr/>
        <p:nvPr/>
      </p:nvGrpSpPr>
      <p:grpSpPr>
        <a:xfrm>
          <a:off x="0" y="0"/>
          <a:ext cx="0" cy="0"/>
          <a:chOff x="0" y="0"/>
          <a:chExt cx="0" cy="0"/>
        </a:xfrm>
      </p:grpSpPr>
      <p:sp>
        <p:nvSpPr>
          <p:cNvPr id="195" name="Google Shape;195;p46"/>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lv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lvl="1"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lvl="2"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lvl="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lvl="4"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lvl="5"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196" name="Google Shape;196;p46"/>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SzPts val="700"/>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20</a:t>
            </a:r>
            <a:r>
              <a:rPr lang="en" sz="700">
                <a:solidFill>
                  <a:srgbClr val="7F7F7F"/>
                </a:solidFill>
                <a:latin typeface="Helvetica Neue Light"/>
                <a:ea typeface="Helvetica Neue Light"/>
                <a:cs typeface="Helvetica Neue Light"/>
                <a:sym typeface="Helvetica Neue Light"/>
              </a:rPr>
              <a:t>20</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 no client logo 1">
  <p:cSld name="Main Title - no client logo">
    <p:spTree>
      <p:nvGrpSpPr>
        <p:cNvPr id="197" name="Shape 197"/>
        <p:cNvGrpSpPr/>
        <p:nvPr/>
      </p:nvGrpSpPr>
      <p:grpSpPr>
        <a:xfrm>
          <a:off x="0" y="0"/>
          <a:ext cx="0" cy="0"/>
          <a:chOff x="0" y="0"/>
          <a:chExt cx="0" cy="0"/>
        </a:xfrm>
      </p:grpSpPr>
      <p:pic>
        <p:nvPicPr>
          <p:cNvPr id="198" name="Google Shape;198;p47"/>
          <p:cNvPicPr preferRelativeResize="0"/>
          <p:nvPr/>
        </p:nvPicPr>
        <p:blipFill rotWithShape="1">
          <a:blip r:embed="rId2">
            <a:alphaModFix/>
          </a:blip>
          <a:srcRect b="8799" l="0" r="0" t="8890"/>
          <a:stretch/>
        </p:blipFill>
        <p:spPr>
          <a:xfrm>
            <a:off x="0" y="457200"/>
            <a:ext cx="9144000" cy="4229438"/>
          </a:xfrm>
          <a:prstGeom prst="rect">
            <a:avLst/>
          </a:prstGeom>
          <a:noFill/>
          <a:ln>
            <a:noFill/>
          </a:ln>
        </p:spPr>
      </p:pic>
      <p:sp>
        <p:nvSpPr>
          <p:cNvPr id="199" name="Google Shape;199;p47"/>
          <p:cNvSpPr/>
          <p:nvPr/>
        </p:nvSpPr>
        <p:spPr>
          <a:xfrm>
            <a:off x="7315200" y="0"/>
            <a:ext cx="1371600" cy="9144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200" name="Google Shape;200;p47"/>
          <p:cNvPicPr preferRelativeResize="0"/>
          <p:nvPr/>
        </p:nvPicPr>
        <p:blipFill rotWithShape="1">
          <a:blip r:embed="rId3">
            <a:alphaModFix/>
          </a:blip>
          <a:srcRect b="0" l="0" r="0" t="0"/>
          <a:stretch/>
        </p:blipFill>
        <p:spPr>
          <a:xfrm>
            <a:off x="7429500" y="298211"/>
            <a:ext cx="1142038" cy="389529"/>
          </a:xfrm>
          <a:prstGeom prst="rect">
            <a:avLst/>
          </a:prstGeom>
          <a:noFill/>
          <a:ln>
            <a:noFill/>
          </a:ln>
        </p:spPr>
      </p:pic>
      <p:sp>
        <p:nvSpPr>
          <p:cNvPr id="201" name="Google Shape;201;p47"/>
          <p:cNvSpPr txBox="1"/>
          <p:nvPr>
            <p:ph idx="1" type="body"/>
          </p:nvPr>
        </p:nvSpPr>
        <p:spPr>
          <a:xfrm>
            <a:off x="617673" y="1158195"/>
            <a:ext cx="7203000" cy="3237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20000"/>
              </a:lnSpc>
              <a:spcBef>
                <a:spcPts val="0"/>
              </a:spcBef>
              <a:spcAft>
                <a:spcPts val="0"/>
              </a:spcAft>
              <a:buClr>
                <a:srgbClr val="FFFFFF"/>
              </a:buClr>
              <a:buSzPts val="1400"/>
              <a:buFont typeface="Helvetica Neue"/>
              <a:buNone/>
              <a:defRPr b="1" i="0" sz="2100" u="none" cap="none" strike="noStrike">
                <a:solidFill>
                  <a:srgbClr val="FFFFFF"/>
                </a:solidFill>
                <a:latin typeface="Helvetica Neue"/>
                <a:ea typeface="Helvetica Neue"/>
                <a:cs typeface="Helvetica Neue"/>
                <a:sym typeface="Helvetica Neue"/>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02" name="Google Shape;202;p47"/>
          <p:cNvSpPr txBox="1"/>
          <p:nvPr>
            <p:ph idx="2" type="body"/>
          </p:nvPr>
        </p:nvSpPr>
        <p:spPr>
          <a:xfrm>
            <a:off x="617673" y="1482022"/>
            <a:ext cx="7203000" cy="17760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00000"/>
              </a:lnSpc>
              <a:spcBef>
                <a:spcPts val="0"/>
              </a:spcBef>
              <a:spcAft>
                <a:spcPts val="0"/>
              </a:spcAft>
              <a:buClr>
                <a:srgbClr val="FDCF00"/>
              </a:buClr>
              <a:buSzPts val="1400"/>
              <a:buFont typeface="Helvetica Neue Light"/>
              <a:buNone/>
              <a:defRPr b="0" i="0" sz="7200" u="none" cap="none" strike="noStrike">
                <a:solidFill>
                  <a:srgbClr val="FDCF00"/>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Open Sans"/>
              <a:buNone/>
              <a:defRPr b="0" i="0" sz="1800" u="none" cap="none" strike="noStrike">
                <a:solidFill>
                  <a:srgbClr val="FFFFFF"/>
                </a:solidFill>
                <a:latin typeface="Open Sans"/>
                <a:ea typeface="Open Sans"/>
                <a:cs typeface="Open Sans"/>
                <a:sym typeface="Open Sans"/>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Open Sans"/>
                <a:ea typeface="Open Sans"/>
                <a:cs typeface="Open Sans"/>
                <a:sym typeface="Open Sans"/>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Open Sans"/>
                <a:ea typeface="Open Sans"/>
                <a:cs typeface="Open Sans"/>
                <a:sym typeface="Open Sans"/>
              </a:defRPr>
            </a:lvl4pPr>
            <a:lvl5pPr indent="-228600" lvl="4" marL="2286000" marR="0" rtl="0" algn="ctr">
              <a:lnSpc>
                <a:spcPct val="120000"/>
              </a:lnSpc>
              <a:spcBef>
                <a:spcPts val="0"/>
              </a:spcBef>
              <a:spcAft>
                <a:spcPts val="0"/>
              </a:spcAft>
              <a:buClr>
                <a:srgbClr val="FFFFFF"/>
              </a:buClr>
              <a:buSzPts val="1170"/>
              <a:buFont typeface="Open Sans"/>
              <a:buNone/>
              <a:defRPr b="0" i="0" sz="1800" u="none" cap="none" strike="noStrike">
                <a:solidFill>
                  <a:srgbClr val="FFFFFF"/>
                </a:solidFill>
                <a:latin typeface="Open Sans"/>
                <a:ea typeface="Open Sans"/>
                <a:cs typeface="Open Sans"/>
                <a:sym typeface="Open Sans"/>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03" name="Google Shape;203;p47"/>
          <p:cNvSpPr txBox="1"/>
          <p:nvPr>
            <p:ph idx="3" type="body"/>
          </p:nvPr>
        </p:nvSpPr>
        <p:spPr>
          <a:xfrm>
            <a:off x="617673" y="3303645"/>
            <a:ext cx="7203000" cy="3237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20000"/>
              </a:lnSpc>
              <a:spcBef>
                <a:spcPts val="0"/>
              </a:spcBef>
              <a:spcAft>
                <a:spcPts val="0"/>
              </a:spcAft>
              <a:buClr>
                <a:srgbClr val="FFFFFF"/>
              </a:buClr>
              <a:buSzPts val="1400"/>
              <a:buFont typeface="Helvetica Neue Light"/>
              <a:buNone/>
              <a:defRPr b="0" i="0" sz="1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2">
  <p:cSld name="picture slide_18">
    <p:spTree>
      <p:nvGrpSpPr>
        <p:cNvPr id="204" name="Shape 204"/>
        <p:cNvGrpSpPr/>
        <p:nvPr/>
      </p:nvGrpSpPr>
      <p:grpSpPr>
        <a:xfrm>
          <a:off x="0" y="0"/>
          <a:ext cx="0" cy="0"/>
          <a:chOff x="0" y="0"/>
          <a:chExt cx="0" cy="0"/>
        </a:xfrm>
      </p:grpSpPr>
      <p:sp>
        <p:nvSpPr>
          <p:cNvPr id="205" name="Google Shape;205;p48"/>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06" name="Google Shape;206;p48"/>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3">
  <p:cSld name="picture slide_19">
    <p:spTree>
      <p:nvGrpSpPr>
        <p:cNvPr id="207" name="Shape 207"/>
        <p:cNvGrpSpPr/>
        <p:nvPr/>
      </p:nvGrpSpPr>
      <p:grpSpPr>
        <a:xfrm>
          <a:off x="0" y="0"/>
          <a:ext cx="0" cy="0"/>
          <a:chOff x="0" y="0"/>
          <a:chExt cx="0" cy="0"/>
        </a:xfrm>
      </p:grpSpPr>
      <p:sp>
        <p:nvSpPr>
          <p:cNvPr id="208" name="Google Shape;208;p49"/>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1">
  <p:cSld name="picture slide_1_1">
    <p:spTree>
      <p:nvGrpSpPr>
        <p:cNvPr id="209" name="Shape 209"/>
        <p:cNvGrpSpPr/>
        <p:nvPr/>
      </p:nvGrpSpPr>
      <p:grpSpPr>
        <a:xfrm>
          <a:off x="0" y="0"/>
          <a:ext cx="0" cy="0"/>
          <a:chOff x="0" y="0"/>
          <a:chExt cx="0" cy="0"/>
        </a:xfrm>
      </p:grpSpPr>
      <p:sp>
        <p:nvSpPr>
          <p:cNvPr id="210" name="Google Shape;210;p50"/>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7">
  <p:cSld name="picture slide_18_1">
    <p:spTree>
      <p:nvGrpSpPr>
        <p:cNvPr id="211" name="Shape 211"/>
        <p:cNvGrpSpPr/>
        <p:nvPr/>
      </p:nvGrpSpPr>
      <p:grpSpPr>
        <a:xfrm>
          <a:off x="0" y="0"/>
          <a:ext cx="0" cy="0"/>
          <a:chOff x="0" y="0"/>
          <a:chExt cx="0" cy="0"/>
        </a:xfrm>
      </p:grpSpPr>
      <p:sp>
        <p:nvSpPr>
          <p:cNvPr id="212" name="Google Shape;212;p51"/>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7977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6">
  <p:cSld name="picture slide_17_1">
    <p:spTree>
      <p:nvGrpSpPr>
        <p:cNvPr id="213" name="Shape 213"/>
        <p:cNvGrpSpPr/>
        <p:nvPr/>
      </p:nvGrpSpPr>
      <p:grpSpPr>
        <a:xfrm>
          <a:off x="0" y="0"/>
          <a:ext cx="0" cy="0"/>
          <a:chOff x="0" y="0"/>
          <a:chExt cx="0" cy="0"/>
        </a:xfrm>
      </p:grpSpPr>
      <p:sp>
        <p:nvSpPr>
          <p:cNvPr id="214" name="Google Shape;214;p52"/>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1 1">
  <p:cSld name="picture slide_19_1">
    <p:spTree>
      <p:nvGrpSpPr>
        <p:cNvPr id="215" name="Shape 215"/>
        <p:cNvGrpSpPr/>
        <p:nvPr/>
      </p:nvGrpSpPr>
      <p:grpSpPr>
        <a:xfrm>
          <a:off x="0" y="0"/>
          <a:ext cx="0" cy="0"/>
          <a:chOff x="0" y="0"/>
          <a:chExt cx="0" cy="0"/>
        </a:xfrm>
      </p:grpSpPr>
      <p:sp>
        <p:nvSpPr>
          <p:cNvPr id="216" name="Google Shape;216;p53"/>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17" name="Google Shape;217;p53"/>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6 1">
  <p:cSld name="picture slide_17_2">
    <p:spTree>
      <p:nvGrpSpPr>
        <p:cNvPr id="218" name="Shape 218"/>
        <p:cNvGrpSpPr/>
        <p:nvPr/>
      </p:nvGrpSpPr>
      <p:grpSpPr>
        <a:xfrm>
          <a:off x="0" y="0"/>
          <a:ext cx="0" cy="0"/>
          <a:chOff x="0" y="0"/>
          <a:chExt cx="0" cy="0"/>
        </a:xfrm>
      </p:grpSpPr>
      <p:sp>
        <p:nvSpPr>
          <p:cNvPr id="219" name="Google Shape;219;p54"/>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2022</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full width">
  <p:cSld name="Copy slide - right">
    <p:spTree>
      <p:nvGrpSpPr>
        <p:cNvPr id="220" name="Shape 220"/>
        <p:cNvGrpSpPr/>
        <p:nvPr/>
      </p:nvGrpSpPr>
      <p:grpSpPr>
        <a:xfrm>
          <a:off x="0" y="0"/>
          <a:ext cx="0" cy="0"/>
          <a:chOff x="0" y="0"/>
          <a:chExt cx="0" cy="0"/>
        </a:xfrm>
      </p:grpSpPr>
      <p:sp>
        <p:nvSpPr>
          <p:cNvPr id="221" name="Google Shape;221;p55"/>
          <p:cNvSpPr/>
          <p:nvPr/>
        </p:nvSpPr>
        <p:spPr>
          <a:xfrm>
            <a:off x="0" y="4800600"/>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222" name="Google Shape;222;p55"/>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2022</a:t>
            </a:r>
            <a:endParaRPr sz="700">
              <a:solidFill>
                <a:srgbClr val="7F7F7F"/>
              </a:solidFill>
              <a:latin typeface="Helvetica Neue Light"/>
              <a:ea typeface="Helvetica Neue Light"/>
              <a:cs typeface="Helvetica Neue Light"/>
              <a:sym typeface="Helvetica Neue Light"/>
            </a:endParaRPr>
          </a:p>
        </p:txBody>
      </p:sp>
      <p:sp>
        <p:nvSpPr>
          <p:cNvPr id="223" name="Google Shape;223;p55"/>
          <p:cNvSpPr/>
          <p:nvPr/>
        </p:nvSpPr>
        <p:spPr>
          <a:xfrm>
            <a:off x="7769721" y="4690872"/>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224" name="Google Shape;224;p55"/>
          <p:cNvPicPr preferRelativeResize="0"/>
          <p:nvPr/>
        </p:nvPicPr>
        <p:blipFill rotWithShape="1">
          <a:blip r:embed="rId2">
            <a:alphaModFix/>
          </a:blip>
          <a:srcRect b="0" l="0" r="0" t="0"/>
          <a:stretch/>
        </p:blipFill>
        <p:spPr>
          <a:xfrm>
            <a:off x="7884021" y="4800600"/>
            <a:ext cx="685223" cy="233718"/>
          </a:xfrm>
          <a:prstGeom prst="rect">
            <a:avLst/>
          </a:prstGeom>
          <a:noFill/>
          <a:ln>
            <a:noFill/>
          </a:ln>
        </p:spPr>
      </p:pic>
      <p:sp>
        <p:nvSpPr>
          <p:cNvPr id="225" name="Google Shape;225;p55"/>
          <p:cNvSpPr txBox="1"/>
          <p:nvPr>
            <p:ph idx="1" type="body"/>
          </p:nvPr>
        </p:nvSpPr>
        <p:spPr>
          <a:xfrm>
            <a:off x="457200" y="1211564"/>
            <a:ext cx="82296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5000"/>
              </a:lnSpc>
              <a:spcBef>
                <a:spcPts val="0"/>
              </a:spcBef>
              <a:spcAft>
                <a:spcPts val="0"/>
              </a:spcAft>
              <a:buClr>
                <a:srgbClr val="252525"/>
              </a:buClr>
              <a:buSzPts val="18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5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5000"/>
              </a:lnSpc>
              <a:spcBef>
                <a:spcPts val="120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17500" lvl="5" marL="2743200" marR="0" rtl="0" algn="l">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l">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l">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l">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226" name="Google Shape;226;p55"/>
          <p:cNvSpPr txBox="1"/>
          <p:nvPr>
            <p:ph idx="2"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4">
  <p:cSld name="picture slide_20">
    <p:spTree>
      <p:nvGrpSpPr>
        <p:cNvPr id="227" name="Shape 227"/>
        <p:cNvGrpSpPr/>
        <p:nvPr/>
      </p:nvGrpSpPr>
      <p:grpSpPr>
        <a:xfrm>
          <a:off x="0" y="0"/>
          <a:ext cx="0" cy="0"/>
          <a:chOff x="0" y="0"/>
          <a:chExt cx="0" cy="0"/>
        </a:xfrm>
      </p:grpSpPr>
      <p:sp>
        <p:nvSpPr>
          <p:cNvPr id="228" name="Google Shape;228;p56"/>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29" name="Google Shape;229;p56"/>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5">
  <p:cSld name="picture slide_21">
    <p:spTree>
      <p:nvGrpSpPr>
        <p:cNvPr id="230" name="Shape 230"/>
        <p:cNvGrpSpPr/>
        <p:nvPr/>
      </p:nvGrpSpPr>
      <p:grpSpPr>
        <a:xfrm>
          <a:off x="0" y="0"/>
          <a:ext cx="0" cy="0"/>
          <a:chOff x="0" y="0"/>
          <a:chExt cx="0" cy="0"/>
        </a:xfrm>
      </p:grpSpPr>
      <p:sp>
        <p:nvSpPr>
          <p:cNvPr id="231" name="Google Shape;231;p57"/>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32" name="Google Shape;232;p57"/>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3" name="Shape 233"/>
        <p:cNvGrpSpPr/>
        <p:nvPr/>
      </p:nvGrpSpPr>
      <p:grpSpPr>
        <a:xfrm>
          <a:off x="0" y="0"/>
          <a:ext cx="0" cy="0"/>
          <a:chOff x="0" y="0"/>
          <a:chExt cx="0" cy="0"/>
        </a:xfrm>
      </p:grpSpPr>
      <p:sp>
        <p:nvSpPr>
          <p:cNvPr id="234" name="Google Shape;234;p58"/>
          <p:cNvSpPr txBox="1"/>
          <p:nvPr>
            <p:ph type="title"/>
          </p:nvPr>
        </p:nvSpPr>
        <p:spPr>
          <a:xfrm>
            <a:off x="266704" y="457200"/>
            <a:ext cx="8559900" cy="5154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5" name="Google Shape;235;p58"/>
          <p:cNvSpPr txBox="1"/>
          <p:nvPr>
            <p:ph idx="1" type="body"/>
          </p:nvPr>
        </p:nvSpPr>
        <p:spPr>
          <a:xfrm>
            <a:off x="266704" y="1034583"/>
            <a:ext cx="8559900" cy="39339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300"/>
              </a:spcBef>
              <a:spcAft>
                <a:spcPts val="0"/>
              </a:spcAft>
              <a:buSzPts val="1400"/>
              <a:buChar char="▪"/>
              <a:defRPr/>
            </a:lvl1pPr>
            <a:lvl2pPr indent="-317500" lvl="1" marL="914400" rtl="0" algn="l">
              <a:lnSpc>
                <a:spcPct val="100000"/>
              </a:lnSpc>
              <a:spcBef>
                <a:spcPts val="300"/>
              </a:spcBef>
              <a:spcAft>
                <a:spcPts val="0"/>
              </a:spcAft>
              <a:buSzPts val="1400"/>
              <a:buChar char="»"/>
              <a:defRPr/>
            </a:lvl2pPr>
            <a:lvl3pPr indent="-317500" lvl="2" marL="1371600" rtl="0" algn="l">
              <a:lnSpc>
                <a:spcPct val="100000"/>
              </a:lnSpc>
              <a:spcBef>
                <a:spcPts val="300"/>
              </a:spcBef>
              <a:spcAft>
                <a:spcPts val="0"/>
              </a:spcAft>
              <a:buSzPts val="1400"/>
              <a:buChar char="•"/>
              <a:defRPr/>
            </a:lvl3pPr>
            <a:lvl4pPr indent="-317500" lvl="3" marL="1828800" rtl="0" algn="l">
              <a:lnSpc>
                <a:spcPct val="100000"/>
              </a:lnSpc>
              <a:spcBef>
                <a:spcPts val="300"/>
              </a:spcBef>
              <a:spcAft>
                <a:spcPts val="0"/>
              </a:spcAft>
              <a:buSzPts val="1400"/>
              <a:buChar char="–"/>
              <a:defRPr/>
            </a:lvl4pPr>
            <a:lvl5pPr indent="-317500" lvl="4" marL="2286000" rtl="0" algn="l">
              <a:lnSpc>
                <a:spcPct val="100000"/>
              </a:lnSpc>
              <a:spcBef>
                <a:spcPts val="300"/>
              </a:spcBef>
              <a:spcAft>
                <a:spcPts val="0"/>
              </a:spcAft>
              <a:buSzPts val="1400"/>
              <a:buChar char="•"/>
              <a:defRPr/>
            </a:lvl5pPr>
            <a:lvl6pPr indent="-317500" lvl="5" marL="2743200" rtl="0" algn="l">
              <a:lnSpc>
                <a:spcPct val="100000"/>
              </a:lnSpc>
              <a:spcBef>
                <a:spcPts val="300"/>
              </a:spcBef>
              <a:spcAft>
                <a:spcPts val="0"/>
              </a:spcAft>
              <a:buSzPts val="1400"/>
              <a:buChar char="•"/>
              <a:defRPr/>
            </a:lvl6pPr>
            <a:lvl7pPr indent="-317500" lvl="6" marL="3200400" rtl="0" algn="l">
              <a:lnSpc>
                <a:spcPct val="100000"/>
              </a:lnSpc>
              <a:spcBef>
                <a:spcPts val="300"/>
              </a:spcBef>
              <a:spcAft>
                <a:spcPts val="0"/>
              </a:spcAft>
              <a:buSzPts val="1400"/>
              <a:buChar char="•"/>
              <a:defRPr/>
            </a:lvl7pPr>
            <a:lvl8pPr indent="-317500" lvl="7" marL="3657600" rtl="0" algn="l">
              <a:lnSpc>
                <a:spcPct val="100000"/>
              </a:lnSpc>
              <a:spcBef>
                <a:spcPts val="300"/>
              </a:spcBef>
              <a:spcAft>
                <a:spcPts val="0"/>
              </a:spcAft>
              <a:buSzPts val="1400"/>
              <a:buChar char="•"/>
              <a:defRPr/>
            </a:lvl8pPr>
            <a:lvl9pPr indent="-317500" lvl="8" marL="4114800" rtl="0" algn="l">
              <a:lnSpc>
                <a:spcPct val="100000"/>
              </a:lnSpc>
              <a:spcBef>
                <a:spcPts val="300"/>
              </a:spcBef>
              <a:spcAft>
                <a:spcPts val="0"/>
              </a:spcAft>
              <a:buSzPts val="14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2">
  <p:cSld name="picture slide_1_2">
    <p:spTree>
      <p:nvGrpSpPr>
        <p:cNvPr id="236" name="Shape 236"/>
        <p:cNvGrpSpPr/>
        <p:nvPr/>
      </p:nvGrpSpPr>
      <p:grpSpPr>
        <a:xfrm>
          <a:off x="0" y="0"/>
          <a:ext cx="0" cy="0"/>
          <a:chOff x="0" y="0"/>
          <a:chExt cx="0" cy="0"/>
        </a:xfrm>
      </p:grpSpPr>
      <p:sp>
        <p:nvSpPr>
          <p:cNvPr id="237" name="Google Shape;237;p59"/>
          <p:cNvSpPr txBox="1"/>
          <p:nvPr/>
        </p:nvSpPr>
        <p:spPr>
          <a:xfrm>
            <a:off x="7915269" y="4922325"/>
            <a:ext cx="1175400" cy="172200"/>
          </a:xfrm>
          <a:prstGeom prst="rect">
            <a:avLst/>
          </a:prstGeom>
          <a:noFill/>
          <a:ln>
            <a:noFill/>
          </a:ln>
        </p:spPr>
        <p:txBody>
          <a:bodyPr anchorCtr="0" anchor="ctr" bIns="31875" lIns="31875" spcFirstLastPara="1" rIns="31875" wrap="square" tIns="31875">
            <a:noAutofit/>
          </a:bodyPr>
          <a:lstStyle/>
          <a:p>
            <a:pPr indent="0" lvl="0" marL="0" rtl="0" algn="r">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1 1 1">
  <p:cSld name="picture slide_19_2">
    <p:spTree>
      <p:nvGrpSpPr>
        <p:cNvPr id="238" name="Shape 238"/>
        <p:cNvGrpSpPr/>
        <p:nvPr/>
      </p:nvGrpSpPr>
      <p:grpSpPr>
        <a:xfrm>
          <a:off x="0" y="0"/>
          <a:ext cx="0" cy="0"/>
          <a:chOff x="0" y="0"/>
          <a:chExt cx="0" cy="0"/>
        </a:xfrm>
      </p:grpSpPr>
      <p:sp>
        <p:nvSpPr>
          <p:cNvPr id="239" name="Google Shape;239;p60"/>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40" name="Google Shape;240;p60"/>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1 1 2">
  <p:cSld name="picture slide_1_2_1">
    <p:spTree>
      <p:nvGrpSpPr>
        <p:cNvPr id="241" name="Shape 241"/>
        <p:cNvGrpSpPr/>
        <p:nvPr/>
      </p:nvGrpSpPr>
      <p:grpSpPr>
        <a:xfrm>
          <a:off x="0" y="0"/>
          <a:ext cx="0" cy="0"/>
          <a:chOff x="0" y="0"/>
          <a:chExt cx="0" cy="0"/>
        </a:xfrm>
      </p:grpSpPr>
      <p:sp>
        <p:nvSpPr>
          <p:cNvPr id="242" name="Google Shape;242;p61"/>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
        <p:nvSpPr>
          <p:cNvPr id="243" name="Google Shape;243;p61"/>
          <p:cNvSpPr txBox="1"/>
          <p:nvPr>
            <p:ph idx="1"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1 5">
  <p:cSld name="picture slide_1_6">
    <p:spTree>
      <p:nvGrpSpPr>
        <p:cNvPr id="244" name="Shape 244"/>
        <p:cNvGrpSpPr/>
        <p:nvPr/>
      </p:nvGrpSpPr>
      <p:grpSpPr>
        <a:xfrm>
          <a:off x="0" y="0"/>
          <a:ext cx="0" cy="0"/>
          <a:chOff x="0" y="0"/>
          <a:chExt cx="0" cy="0"/>
        </a:xfrm>
      </p:grpSpPr>
      <p:sp>
        <p:nvSpPr>
          <p:cNvPr id="245" name="Google Shape;245;p62"/>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2022</a:t>
            </a:r>
            <a:endParaRPr/>
          </a:p>
        </p:txBody>
      </p:sp>
      <p:sp>
        <p:nvSpPr>
          <p:cNvPr id="246" name="Google Shape;246;p62"/>
          <p:cNvSpPr txBox="1"/>
          <p:nvPr>
            <p:ph idx="1"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6">
  <p:cSld name="picture slide_22">
    <p:spTree>
      <p:nvGrpSpPr>
        <p:cNvPr id="247" name="Shape 247"/>
        <p:cNvGrpSpPr/>
        <p:nvPr/>
      </p:nvGrpSpPr>
      <p:grpSpPr>
        <a:xfrm>
          <a:off x="0" y="0"/>
          <a:ext cx="0" cy="0"/>
          <a:chOff x="0" y="0"/>
          <a:chExt cx="0" cy="0"/>
        </a:xfrm>
      </p:grpSpPr>
      <p:sp>
        <p:nvSpPr>
          <p:cNvPr id="248" name="Google Shape;248;p63"/>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49" name="Google Shape;249;p63"/>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1 1">
  <p:cSld name="picture slide_2_1">
    <p:spTree>
      <p:nvGrpSpPr>
        <p:cNvPr id="250" name="Shape 250"/>
        <p:cNvGrpSpPr/>
        <p:nvPr/>
      </p:nvGrpSpPr>
      <p:grpSpPr>
        <a:xfrm>
          <a:off x="0" y="0"/>
          <a:ext cx="0" cy="0"/>
          <a:chOff x="0" y="0"/>
          <a:chExt cx="0" cy="0"/>
        </a:xfrm>
      </p:grpSpPr>
      <p:sp>
        <p:nvSpPr>
          <p:cNvPr id="251" name="Google Shape;251;p64"/>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52" name="Google Shape;252;p64"/>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a:t>
            </a:r>
            <a:r>
              <a:rPr lang="en" sz="700">
                <a:solidFill>
                  <a:srgbClr val="7F7F7F"/>
                </a:solidFill>
                <a:latin typeface="Helvetica Neue Light"/>
                <a:ea typeface="Helvetica Neue Light"/>
                <a:cs typeface="Helvetica Neue Light"/>
                <a:sym typeface="Helvetica Neue Light"/>
              </a:rPr>
              <a:t>2020</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1 2">
  <p:cSld name="picture slide_1_3">
    <p:spTree>
      <p:nvGrpSpPr>
        <p:cNvPr id="253" name="Shape 253"/>
        <p:cNvGrpSpPr/>
        <p:nvPr/>
      </p:nvGrpSpPr>
      <p:grpSpPr>
        <a:xfrm>
          <a:off x="0" y="0"/>
          <a:ext cx="0" cy="0"/>
          <a:chOff x="0" y="0"/>
          <a:chExt cx="0" cy="0"/>
        </a:xfrm>
      </p:grpSpPr>
      <p:sp>
        <p:nvSpPr>
          <p:cNvPr id="254" name="Google Shape;254;p65"/>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55" name="Google Shape;255;p65"/>
          <p:cNvSpPr txBox="1"/>
          <p:nvPr>
            <p:ph idx="1"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1 3">
  <p:cSld name="picture slide_1_1_1">
    <p:spTree>
      <p:nvGrpSpPr>
        <p:cNvPr id="256" name="Shape 256"/>
        <p:cNvGrpSpPr/>
        <p:nvPr/>
      </p:nvGrpSpPr>
      <p:grpSpPr>
        <a:xfrm>
          <a:off x="0" y="0"/>
          <a:ext cx="0" cy="0"/>
          <a:chOff x="0" y="0"/>
          <a:chExt cx="0" cy="0"/>
        </a:xfrm>
      </p:grpSpPr>
      <p:sp>
        <p:nvSpPr>
          <p:cNvPr id="257" name="Google Shape;257;p66"/>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58" name="Google Shape;258;p66"/>
          <p:cNvSpPr txBox="1"/>
          <p:nvPr>
            <p:ph idx="1" type="body"/>
          </p:nvPr>
        </p:nvSpPr>
        <p:spPr>
          <a:xfrm>
            <a:off x="471041" y="295517"/>
            <a:ext cx="8213100" cy="390000"/>
          </a:xfrm>
          <a:prstGeom prst="rect">
            <a:avLst/>
          </a:prstGeom>
          <a:noFill/>
          <a:ln>
            <a:noFill/>
          </a:ln>
        </p:spPr>
        <p:txBody>
          <a:bodyPr anchorCtr="0" anchor="t" bIns="91425" lIns="91425" spcFirstLastPara="1" rIns="91425" wrap="square" tIns="91425">
            <a:normAutofit/>
          </a:bodyPr>
          <a:lstStyle>
            <a:lvl1pPr indent="-228600" lvl="0" marL="457200" marR="0" rtl="0" algn="ctr">
              <a:lnSpc>
                <a:spcPct val="120000"/>
              </a:lnSpc>
              <a:spcBef>
                <a:spcPts val="0"/>
              </a:spcBef>
              <a:spcAft>
                <a:spcPts val="0"/>
              </a:spcAft>
              <a:buClr>
                <a:srgbClr val="0E77D2"/>
              </a:buClr>
              <a:buSzPts val="1400"/>
              <a:buFont typeface="Helvetica Neue"/>
              <a:buNone/>
              <a:defRPr b="1" i="0" sz="2500" u="none" cap="none" strike="noStrike">
                <a:solidFill>
                  <a:srgbClr val="0E77D2"/>
                </a:solidFill>
                <a:latin typeface="Helvetica Neue"/>
                <a:ea typeface="Helvetica Neue"/>
                <a:cs typeface="Helvetica Neue"/>
                <a:sym typeface="Helvetica Neue"/>
              </a:defRPr>
            </a:lvl1pPr>
            <a:lvl2pPr indent="-314325" lvl="1" marL="914400"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Clr>
                <a:srgbClr val="000000"/>
              </a:buClr>
              <a:buSzPts val="1725"/>
              <a:buFont typeface="Helvetica Neue Light"/>
              <a:buChar char="•"/>
              <a:defRPr b="0" i="0" sz="23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3">
  <p:cSld name="picture slide_1_7">
    <p:spTree>
      <p:nvGrpSpPr>
        <p:cNvPr id="259" name="Shape 259"/>
        <p:cNvGrpSpPr/>
        <p:nvPr/>
      </p:nvGrpSpPr>
      <p:grpSpPr>
        <a:xfrm>
          <a:off x="0" y="0"/>
          <a:ext cx="0" cy="0"/>
          <a:chOff x="0" y="0"/>
          <a:chExt cx="0" cy="0"/>
        </a:xfrm>
      </p:grpSpPr>
      <p:sp>
        <p:nvSpPr>
          <p:cNvPr id="260" name="Google Shape;260;p67"/>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7">
  <p:cSld name="picture slide_23">
    <p:spTree>
      <p:nvGrpSpPr>
        <p:cNvPr id="261" name="Shape 261"/>
        <p:cNvGrpSpPr/>
        <p:nvPr/>
      </p:nvGrpSpPr>
      <p:grpSpPr>
        <a:xfrm>
          <a:off x="0" y="0"/>
          <a:ext cx="0" cy="0"/>
          <a:chOff x="0" y="0"/>
          <a:chExt cx="0" cy="0"/>
        </a:xfrm>
      </p:grpSpPr>
      <p:sp>
        <p:nvSpPr>
          <p:cNvPr id="262" name="Google Shape;262;p68"/>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8">
  <p:cSld name="picture slide_24">
    <p:spTree>
      <p:nvGrpSpPr>
        <p:cNvPr id="263" name="Shape 263"/>
        <p:cNvGrpSpPr/>
        <p:nvPr/>
      </p:nvGrpSpPr>
      <p:grpSpPr>
        <a:xfrm>
          <a:off x="0" y="0"/>
          <a:ext cx="0" cy="0"/>
          <a:chOff x="0" y="0"/>
          <a:chExt cx="0" cy="0"/>
        </a:xfrm>
      </p:grpSpPr>
      <p:sp>
        <p:nvSpPr>
          <p:cNvPr id="264" name="Google Shape;264;p69"/>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65" name="Google Shape;265;p69"/>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sz="700">
              <a:solidFill>
                <a:srgbClr val="7F7F7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66" name="Shape 266"/>
        <p:cNvGrpSpPr/>
        <p:nvPr/>
      </p:nvGrpSpPr>
      <p:grpSpPr>
        <a:xfrm>
          <a:off x="0" y="0"/>
          <a:ext cx="0" cy="0"/>
          <a:chOff x="0" y="0"/>
          <a:chExt cx="0" cy="0"/>
        </a:xfrm>
      </p:grpSpPr>
      <p:sp>
        <p:nvSpPr>
          <p:cNvPr id="267" name="Google Shape;267;p70"/>
          <p:cNvSpPr txBox="1"/>
          <p:nvPr>
            <p:ph type="title"/>
          </p:nvPr>
        </p:nvSpPr>
        <p:spPr>
          <a:xfrm>
            <a:off x="457200" y="292608"/>
            <a:ext cx="8229600" cy="3933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2500">
                <a:solidFill>
                  <a:srgbClr val="0E77D2"/>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8" name="Google Shape;268;p70"/>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9">
  <p:cSld name="picture slide_25">
    <p:spTree>
      <p:nvGrpSpPr>
        <p:cNvPr id="269" name="Shape 269"/>
        <p:cNvGrpSpPr/>
        <p:nvPr/>
      </p:nvGrpSpPr>
      <p:grpSpPr>
        <a:xfrm>
          <a:off x="0" y="0"/>
          <a:ext cx="0" cy="0"/>
          <a:chOff x="0" y="0"/>
          <a:chExt cx="0" cy="0"/>
        </a:xfrm>
      </p:grpSpPr>
      <p:sp>
        <p:nvSpPr>
          <p:cNvPr id="270" name="Google Shape;270;p71"/>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71" name="Google Shape;271;p71"/>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2019</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0">
  <p:cSld name="picture slide_26">
    <p:spTree>
      <p:nvGrpSpPr>
        <p:cNvPr id="272" name="Shape 272"/>
        <p:cNvGrpSpPr/>
        <p:nvPr/>
      </p:nvGrpSpPr>
      <p:grpSpPr>
        <a:xfrm>
          <a:off x="0" y="0"/>
          <a:ext cx="0" cy="0"/>
          <a:chOff x="0" y="0"/>
          <a:chExt cx="0" cy="0"/>
        </a:xfrm>
      </p:grpSpPr>
      <p:sp>
        <p:nvSpPr>
          <p:cNvPr id="273" name="Google Shape;273;p72"/>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74" name="Google Shape;274;p72"/>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2019</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2">
  <p:cSld name="picture slide_27">
    <p:spTree>
      <p:nvGrpSpPr>
        <p:cNvPr id="275" name="Shape 275"/>
        <p:cNvGrpSpPr/>
        <p:nvPr/>
      </p:nvGrpSpPr>
      <p:grpSpPr>
        <a:xfrm>
          <a:off x="0" y="0"/>
          <a:ext cx="0" cy="0"/>
          <a:chOff x="0" y="0"/>
          <a:chExt cx="0" cy="0"/>
        </a:xfrm>
      </p:grpSpPr>
      <p:sp>
        <p:nvSpPr>
          <p:cNvPr id="276" name="Google Shape;276;p73"/>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77" name="Google Shape;277;p73"/>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78" name="Shape 278"/>
        <p:cNvGrpSpPr/>
        <p:nvPr/>
      </p:nvGrpSpPr>
      <p:grpSpPr>
        <a:xfrm>
          <a:off x="0" y="0"/>
          <a:ext cx="0" cy="0"/>
          <a:chOff x="0" y="0"/>
          <a:chExt cx="0" cy="0"/>
        </a:xfrm>
      </p:grpSpPr>
      <p:pic>
        <p:nvPicPr>
          <p:cNvPr id="279" name="Google Shape;279;p74"/>
          <p:cNvPicPr preferRelativeResize="0"/>
          <p:nvPr/>
        </p:nvPicPr>
        <p:blipFill rotWithShape="1">
          <a:blip r:embed="rId2">
            <a:alphaModFix/>
          </a:blip>
          <a:srcRect b="0" l="913" r="903" t="0"/>
          <a:stretch/>
        </p:blipFill>
        <p:spPr>
          <a:xfrm>
            <a:off x="7975049" y="4738874"/>
            <a:ext cx="857249" cy="235744"/>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2 1">
  <p:cSld name="picture slide_18_2">
    <p:spTree>
      <p:nvGrpSpPr>
        <p:cNvPr id="280" name="Shape 280"/>
        <p:cNvGrpSpPr/>
        <p:nvPr/>
      </p:nvGrpSpPr>
      <p:grpSpPr>
        <a:xfrm>
          <a:off x="0" y="0"/>
          <a:ext cx="0" cy="0"/>
          <a:chOff x="0" y="0"/>
          <a:chExt cx="0" cy="0"/>
        </a:xfrm>
      </p:grpSpPr>
      <p:sp>
        <p:nvSpPr>
          <p:cNvPr id="281" name="Google Shape;281;p75"/>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82" name="Google Shape;282;p75"/>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3">
  <p:cSld name="picture slide_28">
    <p:spTree>
      <p:nvGrpSpPr>
        <p:cNvPr id="283" name="Shape 283"/>
        <p:cNvGrpSpPr/>
        <p:nvPr/>
      </p:nvGrpSpPr>
      <p:grpSpPr>
        <a:xfrm>
          <a:off x="0" y="0"/>
          <a:ext cx="0" cy="0"/>
          <a:chOff x="0" y="0"/>
          <a:chExt cx="0" cy="0"/>
        </a:xfrm>
      </p:grpSpPr>
      <p:sp>
        <p:nvSpPr>
          <p:cNvPr id="284" name="Google Shape;284;p76"/>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85" name="Google Shape;285;p76"/>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4">
  <p:cSld name="picture slide_29">
    <p:spTree>
      <p:nvGrpSpPr>
        <p:cNvPr id="286" name="Shape 286"/>
        <p:cNvGrpSpPr/>
        <p:nvPr/>
      </p:nvGrpSpPr>
      <p:grpSpPr>
        <a:xfrm>
          <a:off x="0" y="0"/>
          <a:ext cx="0" cy="0"/>
          <a:chOff x="0" y="0"/>
          <a:chExt cx="0" cy="0"/>
        </a:xfrm>
      </p:grpSpPr>
      <p:sp>
        <p:nvSpPr>
          <p:cNvPr id="287" name="Google Shape;287;p77"/>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88" name="Google Shape;288;p77"/>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2 2">
  <p:cSld name="picture slide_30">
    <p:spTree>
      <p:nvGrpSpPr>
        <p:cNvPr id="289" name="Shape 289"/>
        <p:cNvGrpSpPr/>
        <p:nvPr/>
      </p:nvGrpSpPr>
      <p:grpSpPr>
        <a:xfrm>
          <a:off x="0" y="0"/>
          <a:ext cx="0" cy="0"/>
          <a:chOff x="0" y="0"/>
          <a:chExt cx="0" cy="0"/>
        </a:xfrm>
      </p:grpSpPr>
      <p:sp>
        <p:nvSpPr>
          <p:cNvPr id="290" name="Google Shape;290;p78"/>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91" name="Google Shape;291;p78"/>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3 1">
  <p:cSld name="picture slide_31">
    <p:spTree>
      <p:nvGrpSpPr>
        <p:cNvPr id="292" name="Shape 292"/>
        <p:cNvGrpSpPr/>
        <p:nvPr/>
      </p:nvGrpSpPr>
      <p:grpSpPr>
        <a:xfrm>
          <a:off x="0" y="0"/>
          <a:ext cx="0" cy="0"/>
          <a:chOff x="0" y="0"/>
          <a:chExt cx="0" cy="0"/>
        </a:xfrm>
      </p:grpSpPr>
      <p:sp>
        <p:nvSpPr>
          <p:cNvPr id="293" name="Google Shape;293;p79"/>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294" name="Google Shape;294;p79"/>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1">
  <p:cSld name="picture slide_32">
    <p:spTree>
      <p:nvGrpSpPr>
        <p:cNvPr id="295" name="Shape 295"/>
        <p:cNvGrpSpPr/>
        <p:nvPr/>
      </p:nvGrpSpPr>
      <p:grpSpPr>
        <a:xfrm>
          <a:off x="0" y="0"/>
          <a:ext cx="0" cy="0"/>
          <a:chOff x="0" y="0"/>
          <a:chExt cx="0" cy="0"/>
        </a:xfrm>
      </p:grpSpPr>
      <p:sp>
        <p:nvSpPr>
          <p:cNvPr id="296" name="Google Shape;296;p80"/>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Clr>
                <a:srgbClr val="252525"/>
              </a:buClr>
              <a:buSzPts val="1400"/>
              <a:buFont typeface="Helvetica Neue"/>
              <a:buNone/>
              <a:defRPr b="0" i="0" sz="1800" u="none" cap="none" strike="noStrike">
                <a:solidFill>
                  <a:srgbClr val="252525"/>
                </a:solidFill>
                <a:latin typeface="Helvetica Neue"/>
                <a:ea typeface="Helvetica Neue"/>
                <a:cs typeface="Helvetica Neue"/>
                <a:sym typeface="Helvetica Neue"/>
              </a:defRPr>
            </a:lvl1pPr>
            <a:lvl2pPr indent="-570338" lvl="1" marL="837038" marR="0" rtl="0" algn="l">
              <a:lnSpc>
                <a:spcPct val="120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569951" lvl="2" marL="1116051" marR="0" rtl="0" algn="l">
              <a:lnSpc>
                <a:spcPct val="120000"/>
              </a:lnSpc>
              <a:spcBef>
                <a:spcPts val="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569563" lvl="3" marL="1395063" marR="0" rtl="0" algn="l">
              <a:lnSpc>
                <a:spcPct val="120000"/>
              </a:lnSpc>
              <a:spcBef>
                <a:spcPts val="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569176" lvl="4" marL="1674076" marR="0" rtl="0" algn="l">
              <a:lnSpc>
                <a:spcPct val="120000"/>
              </a:lnSpc>
              <a:spcBef>
                <a:spcPts val="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564060" lvl="5" marL="1961060"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558945" lvl="6" marL="2248045"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566529" lvl="7" marL="2535029"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561414" lvl="8" marL="2822014" marR="0" rtl="0" algn="l">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297" name="Google Shape;297;p80"/>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2020</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5">
  <p:cSld name="picture slide_33">
    <p:spTree>
      <p:nvGrpSpPr>
        <p:cNvPr id="298" name="Shape 298"/>
        <p:cNvGrpSpPr/>
        <p:nvPr/>
      </p:nvGrpSpPr>
      <p:grpSpPr>
        <a:xfrm>
          <a:off x="0" y="0"/>
          <a:ext cx="0" cy="0"/>
          <a:chOff x="0" y="0"/>
          <a:chExt cx="0" cy="0"/>
        </a:xfrm>
      </p:grpSpPr>
      <p:sp>
        <p:nvSpPr>
          <p:cNvPr id="299" name="Google Shape;299;p81"/>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300" name="Google Shape;300;p81"/>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6">
  <p:cSld name="picture slide_34">
    <p:spTree>
      <p:nvGrpSpPr>
        <p:cNvPr id="301" name="Shape 301"/>
        <p:cNvGrpSpPr/>
        <p:nvPr/>
      </p:nvGrpSpPr>
      <p:grpSpPr>
        <a:xfrm>
          <a:off x="0" y="0"/>
          <a:ext cx="0" cy="0"/>
          <a:chOff x="0" y="0"/>
          <a:chExt cx="0" cy="0"/>
        </a:xfrm>
      </p:grpSpPr>
      <p:sp>
        <p:nvSpPr>
          <p:cNvPr id="302" name="Google Shape;302;p82"/>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303" name="Google Shape;303;p82"/>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304" name="Shape 304"/>
        <p:cNvGrpSpPr/>
        <p:nvPr/>
      </p:nvGrpSpPr>
      <p:grpSpPr>
        <a:xfrm>
          <a:off x="0" y="0"/>
          <a:ext cx="0" cy="0"/>
          <a:chOff x="0" y="0"/>
          <a:chExt cx="0" cy="0"/>
        </a:xfrm>
      </p:grpSpPr>
      <p:sp>
        <p:nvSpPr>
          <p:cNvPr id="305" name="Google Shape;305;p83"/>
          <p:cNvSpPr txBox="1"/>
          <p:nvPr>
            <p:ph idx="1" type="body"/>
          </p:nvPr>
        </p:nvSpPr>
        <p:spPr>
          <a:xfrm>
            <a:off x="330431" y="898369"/>
            <a:ext cx="8493900" cy="3541200"/>
          </a:xfrm>
          <a:prstGeom prst="rect">
            <a:avLst/>
          </a:prstGeom>
          <a:noFill/>
          <a:ln>
            <a:noFill/>
          </a:ln>
        </p:spPr>
        <p:txBody>
          <a:bodyPr anchorCtr="0" anchor="t" bIns="34275" lIns="68575" spcFirstLastPara="1" rIns="68575" wrap="square" tIns="34275">
            <a:normAutofit/>
          </a:bodyPr>
          <a:lstStyle>
            <a:lvl1pPr indent="-342900" lvl="0" marL="457200" rtl="0" algn="l">
              <a:lnSpc>
                <a:spcPct val="100000"/>
              </a:lnSpc>
              <a:spcBef>
                <a:spcPts val="800"/>
              </a:spcBef>
              <a:spcAft>
                <a:spcPts val="0"/>
              </a:spcAft>
              <a:buClr>
                <a:srgbClr val="3F3F3F"/>
              </a:buClr>
              <a:buSzPts val="1800"/>
              <a:buFont typeface="Quattrocento Sans"/>
              <a:buChar char="•"/>
              <a:defRPr sz="1800">
                <a:solidFill>
                  <a:srgbClr val="3F3F3F"/>
                </a:solidFill>
                <a:latin typeface="Quattrocento Sans"/>
                <a:ea typeface="Quattrocento Sans"/>
                <a:cs typeface="Quattrocento Sans"/>
                <a:sym typeface="Quattrocento Sans"/>
              </a:defRPr>
            </a:lvl1pPr>
            <a:lvl2pPr indent="-323850" lvl="1" marL="914400" rtl="0" algn="l">
              <a:lnSpc>
                <a:spcPct val="100000"/>
              </a:lnSpc>
              <a:spcBef>
                <a:spcPts val="1200"/>
              </a:spcBef>
              <a:spcAft>
                <a:spcPts val="0"/>
              </a:spcAft>
              <a:buClr>
                <a:srgbClr val="595959"/>
              </a:buClr>
              <a:buSzPts val="1500"/>
              <a:buFont typeface="Quattrocento Sans"/>
              <a:buChar char="•"/>
              <a:defRPr sz="1500">
                <a:solidFill>
                  <a:srgbClr val="595959"/>
                </a:solidFill>
                <a:latin typeface="Quattrocento Sans"/>
                <a:ea typeface="Quattrocento Sans"/>
                <a:cs typeface="Quattrocento Sans"/>
                <a:sym typeface="Quattrocento Sans"/>
              </a:defRPr>
            </a:lvl2pPr>
            <a:lvl3pPr indent="-304800" lvl="2" marL="1371600" rtl="0" algn="l">
              <a:lnSpc>
                <a:spcPct val="100000"/>
              </a:lnSpc>
              <a:spcBef>
                <a:spcPts val="1200"/>
              </a:spcBef>
              <a:spcAft>
                <a:spcPts val="0"/>
              </a:spcAft>
              <a:buClr>
                <a:srgbClr val="8CC63F"/>
              </a:buClr>
              <a:buSzPts val="1200"/>
              <a:buFont typeface="Arial"/>
              <a:buChar char="•"/>
              <a:defRPr sz="1200">
                <a:solidFill>
                  <a:srgbClr val="969696"/>
                </a:solidFill>
                <a:latin typeface="Quattrocento Sans"/>
                <a:ea typeface="Quattrocento Sans"/>
                <a:cs typeface="Quattrocento Sans"/>
                <a:sym typeface="Quattrocento Sans"/>
              </a:defRPr>
            </a:lvl3pPr>
            <a:lvl4pPr indent="-304800" lvl="3" marL="1828800" rtl="0" algn="l">
              <a:lnSpc>
                <a:spcPct val="90000"/>
              </a:lnSpc>
              <a:spcBef>
                <a:spcPts val="1200"/>
              </a:spcBef>
              <a:spcAft>
                <a:spcPts val="0"/>
              </a:spcAft>
              <a:buSzPts val="1200"/>
              <a:buFont typeface="Quattrocento Sans"/>
              <a:buChar char="•"/>
              <a:defRPr>
                <a:solidFill>
                  <a:srgbClr val="3F3F3F"/>
                </a:solidFill>
                <a:latin typeface="Quattrocento Sans"/>
                <a:ea typeface="Quattrocento Sans"/>
                <a:cs typeface="Quattrocento Sans"/>
                <a:sym typeface="Quattrocento Sans"/>
              </a:defRPr>
            </a:lvl4pPr>
            <a:lvl5pPr indent="-304800" lvl="4" marL="2286000" rtl="0" algn="l">
              <a:lnSpc>
                <a:spcPct val="90000"/>
              </a:lnSpc>
              <a:spcBef>
                <a:spcPts val="1200"/>
              </a:spcBef>
              <a:spcAft>
                <a:spcPts val="0"/>
              </a:spcAft>
              <a:buSzPts val="1200"/>
              <a:buFont typeface="Quattrocento Sans"/>
              <a:buChar char="•"/>
              <a:defRPr>
                <a:solidFill>
                  <a:srgbClr val="3F3F3F"/>
                </a:solidFill>
                <a:latin typeface="Quattrocento Sans"/>
                <a:ea typeface="Quattrocento Sans"/>
                <a:cs typeface="Quattrocento Sans"/>
                <a:sym typeface="Quattrocento Sans"/>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306" name="Google Shape;306;p83"/>
          <p:cNvSpPr txBox="1"/>
          <p:nvPr>
            <p:ph type="title"/>
          </p:nvPr>
        </p:nvSpPr>
        <p:spPr>
          <a:xfrm>
            <a:off x="892969" y="77637"/>
            <a:ext cx="7931400" cy="621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rgbClr val="8DC63F"/>
              </a:buClr>
              <a:buSzPts val="2100"/>
              <a:buFont typeface="Quattrocento Sans"/>
              <a:buNone/>
              <a:defRPr b="1" sz="2100">
                <a:solidFill>
                  <a:srgbClr val="8DC63F"/>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07" name="Google Shape;307;p83"/>
          <p:cNvPicPr preferRelativeResize="0"/>
          <p:nvPr/>
        </p:nvPicPr>
        <p:blipFill rotWithShape="1">
          <a:blip r:embed="rId2">
            <a:alphaModFix/>
          </a:blip>
          <a:srcRect b="-13986" l="0" r="28269" t="0"/>
          <a:stretch/>
        </p:blipFill>
        <p:spPr>
          <a:xfrm>
            <a:off x="2135111" y="4848793"/>
            <a:ext cx="5569894" cy="130289"/>
          </a:xfrm>
          <a:prstGeom prst="rect">
            <a:avLst/>
          </a:prstGeom>
          <a:noFill/>
          <a:ln>
            <a:noFill/>
          </a:ln>
        </p:spPr>
      </p:pic>
      <p:cxnSp>
        <p:nvCxnSpPr>
          <p:cNvPr id="308" name="Google Shape;308;p83"/>
          <p:cNvCxnSpPr/>
          <p:nvPr/>
        </p:nvCxnSpPr>
        <p:spPr>
          <a:xfrm>
            <a:off x="424897" y="71168"/>
            <a:ext cx="8719200" cy="0"/>
          </a:xfrm>
          <a:prstGeom prst="straightConnector1">
            <a:avLst/>
          </a:prstGeom>
          <a:noFill/>
          <a:ln cap="flat" cmpd="sng" w="9525">
            <a:solidFill>
              <a:srgbClr val="8CC63F"/>
            </a:solidFill>
            <a:prstDash val="solid"/>
            <a:miter lim="800000"/>
            <a:headEnd len="sm" w="sm" type="none"/>
            <a:tailEnd len="sm" w="sm" type="none"/>
          </a:ln>
        </p:spPr>
      </p:cxnSp>
      <p:pic>
        <p:nvPicPr>
          <p:cNvPr id="309" name="Google Shape;309;p83"/>
          <p:cNvPicPr preferRelativeResize="0"/>
          <p:nvPr/>
        </p:nvPicPr>
        <p:blipFill rotWithShape="1">
          <a:blip r:embed="rId3">
            <a:alphaModFix/>
          </a:blip>
          <a:srcRect b="0" l="0" r="0" t="2315"/>
          <a:stretch/>
        </p:blipFill>
        <p:spPr>
          <a:xfrm>
            <a:off x="309877" y="0"/>
            <a:ext cx="474182" cy="657224"/>
          </a:xfrm>
          <a:prstGeom prst="rect">
            <a:avLst/>
          </a:prstGeom>
          <a:noFill/>
          <a:ln>
            <a:noFill/>
          </a:ln>
        </p:spPr>
      </p:pic>
      <p:pic>
        <p:nvPicPr>
          <p:cNvPr id="310" name="Google Shape;310;p83"/>
          <p:cNvPicPr preferRelativeResize="0"/>
          <p:nvPr/>
        </p:nvPicPr>
        <p:blipFill rotWithShape="1">
          <a:blip r:embed="rId4">
            <a:alphaModFix/>
          </a:blip>
          <a:srcRect b="0" l="0" r="0" t="0"/>
          <a:stretch/>
        </p:blipFill>
        <p:spPr>
          <a:xfrm>
            <a:off x="7717040" y="4845627"/>
            <a:ext cx="1153243" cy="120272"/>
          </a:xfrm>
          <a:prstGeom prst="rect">
            <a:avLst/>
          </a:prstGeom>
          <a:noFill/>
          <a:ln>
            <a:noFill/>
          </a:ln>
        </p:spPr>
      </p:pic>
    </p:spTree>
  </p:cSld>
  <p:clrMapOvr>
    <a:masterClrMapping/>
  </p:clrMapOvr>
  <p:extLst>
    <p:ext uri="{DCECCB84-F9BA-43D5-87BE-67443E8EF086}">
      <p15:sldGuideLst>
        <p15:guide id="1" pos="5598">
          <p15:clr>
            <a:srgbClr val="FBAE40"/>
          </p15:clr>
        </p15:guide>
        <p15:guide id="2" orient="horz" pos="31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1" name="Shape 311"/>
        <p:cNvGrpSpPr/>
        <p:nvPr/>
      </p:nvGrpSpPr>
      <p:grpSpPr>
        <a:xfrm>
          <a:off x="0" y="0"/>
          <a:ext cx="0" cy="0"/>
          <a:chOff x="0" y="0"/>
          <a:chExt cx="0" cy="0"/>
        </a:xfrm>
      </p:grpSpPr>
      <p:sp>
        <p:nvSpPr>
          <p:cNvPr id="312" name="Google Shape;312;p84"/>
          <p:cNvSpPr txBox="1"/>
          <p:nvPr>
            <p:ph type="title"/>
          </p:nvPr>
        </p:nvSpPr>
        <p:spPr>
          <a:xfrm>
            <a:off x="892969" y="77637"/>
            <a:ext cx="7931400" cy="621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rgbClr val="8DC63F"/>
              </a:buClr>
              <a:buSzPts val="2100"/>
              <a:buFont typeface="Quattrocento Sans"/>
              <a:buNone/>
              <a:defRPr b="1" sz="2100">
                <a:solidFill>
                  <a:srgbClr val="8DC63F"/>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13" name="Google Shape;313;p84"/>
          <p:cNvPicPr preferRelativeResize="0"/>
          <p:nvPr/>
        </p:nvPicPr>
        <p:blipFill rotWithShape="1">
          <a:blip r:embed="rId2">
            <a:alphaModFix/>
          </a:blip>
          <a:srcRect b="-13986" l="0" r="28269" t="0"/>
          <a:stretch/>
        </p:blipFill>
        <p:spPr>
          <a:xfrm>
            <a:off x="2135111" y="4848793"/>
            <a:ext cx="5569894" cy="130289"/>
          </a:xfrm>
          <a:prstGeom prst="rect">
            <a:avLst/>
          </a:prstGeom>
          <a:noFill/>
          <a:ln>
            <a:noFill/>
          </a:ln>
        </p:spPr>
      </p:pic>
      <p:cxnSp>
        <p:nvCxnSpPr>
          <p:cNvPr id="314" name="Google Shape;314;p84"/>
          <p:cNvCxnSpPr/>
          <p:nvPr/>
        </p:nvCxnSpPr>
        <p:spPr>
          <a:xfrm>
            <a:off x="424897" y="71168"/>
            <a:ext cx="8719200" cy="0"/>
          </a:xfrm>
          <a:prstGeom prst="straightConnector1">
            <a:avLst/>
          </a:prstGeom>
          <a:noFill/>
          <a:ln cap="flat" cmpd="sng" w="9525">
            <a:solidFill>
              <a:srgbClr val="8CC63F"/>
            </a:solidFill>
            <a:prstDash val="solid"/>
            <a:miter lim="800000"/>
            <a:headEnd len="sm" w="sm" type="none"/>
            <a:tailEnd len="sm" w="sm" type="none"/>
          </a:ln>
        </p:spPr>
      </p:cxnSp>
      <p:pic>
        <p:nvPicPr>
          <p:cNvPr id="315" name="Google Shape;315;p84"/>
          <p:cNvPicPr preferRelativeResize="0"/>
          <p:nvPr/>
        </p:nvPicPr>
        <p:blipFill rotWithShape="1">
          <a:blip r:embed="rId3">
            <a:alphaModFix/>
          </a:blip>
          <a:srcRect b="0" l="0" r="0" t="2315"/>
          <a:stretch/>
        </p:blipFill>
        <p:spPr>
          <a:xfrm>
            <a:off x="309877" y="0"/>
            <a:ext cx="474182" cy="657224"/>
          </a:xfrm>
          <a:prstGeom prst="rect">
            <a:avLst/>
          </a:prstGeom>
          <a:noFill/>
          <a:ln>
            <a:noFill/>
          </a:ln>
        </p:spPr>
      </p:pic>
      <p:pic>
        <p:nvPicPr>
          <p:cNvPr id="316" name="Google Shape;316;p84"/>
          <p:cNvPicPr preferRelativeResize="0"/>
          <p:nvPr/>
        </p:nvPicPr>
        <p:blipFill rotWithShape="1">
          <a:blip r:embed="rId4">
            <a:alphaModFix/>
          </a:blip>
          <a:srcRect b="0" l="0" r="0" t="0"/>
          <a:stretch/>
        </p:blipFill>
        <p:spPr>
          <a:xfrm>
            <a:off x="7717040" y="4845627"/>
            <a:ext cx="1153243" cy="120272"/>
          </a:xfrm>
          <a:prstGeom prst="rect">
            <a:avLst/>
          </a:prstGeom>
          <a:noFill/>
          <a:ln>
            <a:noFill/>
          </a:ln>
        </p:spPr>
      </p:pic>
    </p:spTree>
  </p:cSld>
  <p:clrMapOvr>
    <a:masterClrMapping/>
  </p:clrMapOvr>
  <p:extLst>
    <p:ext uri="{DCECCB84-F9BA-43D5-87BE-67443E8EF086}">
      <p15:sldGuideLst>
        <p15:guide id="1" pos="5598">
          <p15:clr>
            <a:srgbClr val="FBAE40"/>
          </p15:clr>
        </p15:guide>
        <p15:guide id="2" orient="horz" pos="313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317" name="Shape 317"/>
        <p:cNvGrpSpPr/>
        <p:nvPr/>
      </p:nvGrpSpPr>
      <p:grpSpPr>
        <a:xfrm>
          <a:off x="0" y="0"/>
          <a:ext cx="0" cy="0"/>
          <a:chOff x="0" y="0"/>
          <a:chExt cx="0" cy="0"/>
        </a:xfrm>
      </p:grpSpPr>
      <p:pic>
        <p:nvPicPr>
          <p:cNvPr id="318" name="Google Shape;318;p85"/>
          <p:cNvPicPr preferRelativeResize="0"/>
          <p:nvPr/>
        </p:nvPicPr>
        <p:blipFill rotWithShape="1">
          <a:blip r:embed="rId2">
            <a:alphaModFix/>
          </a:blip>
          <a:srcRect b="0" l="0" r="0" t="0"/>
          <a:stretch/>
        </p:blipFill>
        <p:spPr>
          <a:xfrm>
            <a:off x="-43643" y="122797"/>
            <a:ext cx="9144000" cy="309282"/>
          </a:xfrm>
          <a:prstGeom prst="rect">
            <a:avLst/>
          </a:prstGeom>
          <a:noFill/>
          <a:ln>
            <a:noFill/>
          </a:ln>
        </p:spPr>
      </p:pic>
      <p:pic>
        <p:nvPicPr>
          <p:cNvPr id="319" name="Google Shape;319;p85"/>
          <p:cNvPicPr preferRelativeResize="0"/>
          <p:nvPr/>
        </p:nvPicPr>
        <p:blipFill rotWithShape="1">
          <a:blip r:embed="rId3">
            <a:alphaModFix/>
          </a:blip>
          <a:srcRect b="-13986" l="0" r="28269" t="0"/>
          <a:stretch/>
        </p:blipFill>
        <p:spPr>
          <a:xfrm>
            <a:off x="2135111" y="4848793"/>
            <a:ext cx="5569894" cy="130289"/>
          </a:xfrm>
          <a:prstGeom prst="rect">
            <a:avLst/>
          </a:prstGeom>
          <a:noFill/>
          <a:ln>
            <a:noFill/>
          </a:ln>
        </p:spPr>
      </p:pic>
      <p:pic>
        <p:nvPicPr>
          <p:cNvPr id="320" name="Google Shape;320;p85"/>
          <p:cNvPicPr preferRelativeResize="0"/>
          <p:nvPr/>
        </p:nvPicPr>
        <p:blipFill rotWithShape="1">
          <a:blip r:embed="rId4">
            <a:alphaModFix/>
          </a:blip>
          <a:srcRect b="0" l="0" r="0" t="0"/>
          <a:stretch/>
        </p:blipFill>
        <p:spPr>
          <a:xfrm>
            <a:off x="7717040" y="4845627"/>
            <a:ext cx="1153243" cy="120272"/>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321" name="Shape 321"/>
        <p:cNvGrpSpPr/>
        <p:nvPr/>
      </p:nvGrpSpPr>
      <p:grpSpPr>
        <a:xfrm>
          <a:off x="0" y="0"/>
          <a:ext cx="0" cy="0"/>
          <a:chOff x="0" y="0"/>
          <a:chExt cx="0" cy="0"/>
        </a:xfrm>
      </p:grpSpPr>
      <p:sp>
        <p:nvSpPr>
          <p:cNvPr id="322" name="Google Shape;322;p86"/>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rmAutofit/>
          </a:bodyPr>
          <a:lstStyle>
            <a:lvl1pPr lvl="0" rtl="0" algn="ctr">
              <a:lnSpc>
                <a:spcPct val="10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23" name="Google Shape;323;p86"/>
          <p:cNvSpPr txBox="1"/>
          <p:nvPr>
            <p:ph idx="12" type="sldNum"/>
          </p:nvPr>
        </p:nvSpPr>
        <p:spPr>
          <a:xfrm>
            <a:off x="6909363" y="4767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24" name="Google Shape;324;p86"/>
          <p:cNvSpPr txBox="1"/>
          <p:nvPr>
            <p:ph idx="1" type="body"/>
          </p:nvPr>
        </p:nvSpPr>
        <p:spPr>
          <a:xfrm>
            <a:off x="625476" y="1337072"/>
            <a:ext cx="7927800" cy="32469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300"/>
              </a:spcBef>
              <a:spcAft>
                <a:spcPts val="0"/>
              </a:spcAft>
              <a:buClr>
                <a:schemeClr val="dk1"/>
              </a:buClr>
              <a:buSzPts val="1400"/>
              <a:buChar char="•"/>
              <a:defRPr/>
            </a:lvl1pPr>
            <a:lvl2pPr indent="-317500" lvl="1" marL="914400" rtl="0" algn="l">
              <a:lnSpc>
                <a:spcPct val="100000"/>
              </a:lnSpc>
              <a:spcBef>
                <a:spcPts val="300"/>
              </a:spcBef>
              <a:spcAft>
                <a:spcPts val="0"/>
              </a:spcAft>
              <a:buClr>
                <a:schemeClr val="dk1"/>
              </a:buClr>
              <a:buSzPts val="1400"/>
              <a:buChar char="–"/>
              <a:defRPr/>
            </a:lvl2pPr>
            <a:lvl3pPr indent="-317500" lvl="2" marL="1371600" rtl="0" algn="l">
              <a:lnSpc>
                <a:spcPct val="100000"/>
              </a:lnSpc>
              <a:spcBef>
                <a:spcPts val="300"/>
              </a:spcBef>
              <a:spcAft>
                <a:spcPts val="0"/>
              </a:spcAft>
              <a:buClr>
                <a:schemeClr val="dk1"/>
              </a:buClr>
              <a:buSzPts val="1400"/>
              <a:buChar char="•"/>
              <a:defRPr/>
            </a:lvl3pPr>
            <a:lvl4pPr indent="-317500" lvl="3" marL="1828800" rtl="0" algn="l">
              <a:lnSpc>
                <a:spcPct val="100000"/>
              </a:lnSpc>
              <a:spcBef>
                <a:spcPts val="300"/>
              </a:spcBef>
              <a:spcAft>
                <a:spcPts val="0"/>
              </a:spcAft>
              <a:buClr>
                <a:schemeClr val="dk1"/>
              </a:buClr>
              <a:buSzPts val="1400"/>
              <a:buChar char="–"/>
              <a:defRPr/>
            </a:lvl4pPr>
            <a:lvl5pPr indent="-317500" lvl="4" marL="2286000" rtl="0" algn="l">
              <a:lnSpc>
                <a:spcPct val="100000"/>
              </a:lnSpc>
              <a:spcBef>
                <a:spcPts val="300"/>
              </a:spcBef>
              <a:spcAft>
                <a:spcPts val="0"/>
              </a:spcAft>
              <a:buClr>
                <a:schemeClr val="dk1"/>
              </a:buClr>
              <a:buSzPts val="1400"/>
              <a:buChar char="»"/>
              <a:defRPr/>
            </a:lvl5pPr>
            <a:lvl6pPr indent="-317500" lvl="5" marL="2743200" rtl="0" algn="l">
              <a:lnSpc>
                <a:spcPct val="100000"/>
              </a:lnSpc>
              <a:spcBef>
                <a:spcPts val="300"/>
              </a:spcBef>
              <a:spcAft>
                <a:spcPts val="0"/>
              </a:spcAft>
              <a:buClr>
                <a:schemeClr val="dk1"/>
              </a:buClr>
              <a:buSzPts val="1400"/>
              <a:buChar char="•"/>
              <a:defRPr/>
            </a:lvl6pPr>
            <a:lvl7pPr indent="-317500" lvl="6" marL="3200400" rtl="0" algn="l">
              <a:lnSpc>
                <a:spcPct val="100000"/>
              </a:lnSpc>
              <a:spcBef>
                <a:spcPts val="300"/>
              </a:spcBef>
              <a:spcAft>
                <a:spcPts val="0"/>
              </a:spcAft>
              <a:buClr>
                <a:schemeClr val="dk1"/>
              </a:buClr>
              <a:buSzPts val="1400"/>
              <a:buChar char="•"/>
              <a:defRPr/>
            </a:lvl7pPr>
            <a:lvl8pPr indent="-317500" lvl="7" marL="3657600" rtl="0" algn="l">
              <a:lnSpc>
                <a:spcPct val="100000"/>
              </a:lnSpc>
              <a:spcBef>
                <a:spcPts val="300"/>
              </a:spcBef>
              <a:spcAft>
                <a:spcPts val="0"/>
              </a:spcAft>
              <a:buClr>
                <a:schemeClr val="dk1"/>
              </a:buClr>
              <a:buSzPts val="1400"/>
              <a:buChar char="•"/>
              <a:defRPr/>
            </a:lvl8pPr>
            <a:lvl9pPr indent="-317500" lvl="8" marL="4114800" rtl="0" algn="l">
              <a:lnSpc>
                <a:spcPct val="100000"/>
              </a:lnSpc>
              <a:spcBef>
                <a:spcPts val="300"/>
              </a:spcBef>
              <a:spcAft>
                <a:spcPts val="0"/>
              </a:spcAft>
              <a:buClr>
                <a:schemeClr val="dk1"/>
              </a:buClr>
              <a:buSzPts val="14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7">
  <p:cSld name="picture slide_35">
    <p:spTree>
      <p:nvGrpSpPr>
        <p:cNvPr id="325" name="Shape 325"/>
        <p:cNvGrpSpPr/>
        <p:nvPr/>
      </p:nvGrpSpPr>
      <p:grpSpPr>
        <a:xfrm>
          <a:off x="0" y="0"/>
          <a:ext cx="0" cy="0"/>
          <a:chOff x="0" y="0"/>
          <a:chExt cx="0" cy="0"/>
        </a:xfrm>
      </p:grpSpPr>
      <p:sp>
        <p:nvSpPr>
          <p:cNvPr id="326" name="Google Shape;326;p87"/>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marR="0" rtl="0" algn="l">
              <a:lnSpc>
                <a:spcPct val="100000"/>
              </a:lnSpc>
              <a:spcBef>
                <a:spcPts val="0"/>
              </a:spcBef>
              <a:spcAft>
                <a:spcPts val="0"/>
              </a:spcAft>
              <a:buClr>
                <a:srgbClr val="7F7F7F"/>
              </a:buClr>
              <a:buSzPts val="700"/>
              <a:buFont typeface="Helvetica Neue Light"/>
              <a:buNone/>
            </a:pPr>
            <a:r>
              <a:rPr b="0" i="0" lang="en" sz="700" u="none" cap="none" strike="noStrike">
                <a:solidFill>
                  <a:srgbClr val="7F7F7F"/>
                </a:solidFill>
                <a:latin typeface="Helvetica Neue Light"/>
                <a:ea typeface="Helvetica Neue Light"/>
                <a:cs typeface="Helvetica Neue Light"/>
                <a:sym typeface="Helvetica Neue Light"/>
              </a:rPr>
              <a:t>CONFIDENTIAL // 2021</a:t>
            </a:r>
            <a:endParaRPr b="0" i="0" sz="1400" u="none" cap="none" strike="noStrike">
              <a:solidFill>
                <a:srgbClr val="000000"/>
              </a:solidFill>
              <a:latin typeface="Arial"/>
              <a:ea typeface="Arial"/>
              <a:cs typeface="Arial"/>
              <a:sym typeface="Arial"/>
            </a:endParaRPr>
          </a:p>
        </p:txBody>
      </p:sp>
      <p:sp>
        <p:nvSpPr>
          <p:cNvPr id="327" name="Google Shape;327;p87"/>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7500" lvl="1" marL="914400" marR="0" rtl="0" algn="ctr">
              <a:lnSpc>
                <a:spcPct val="115000"/>
              </a:lnSpc>
              <a:spcBef>
                <a:spcPts val="400"/>
              </a:spcBef>
              <a:spcAft>
                <a:spcPts val="0"/>
              </a:spcAft>
              <a:buClr>
                <a:srgbClr val="0E77D2"/>
              </a:buClr>
              <a:buSzPts val="140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4800" lvl="2" marL="1371600" marR="0" rtl="0" algn="ctr">
              <a:lnSpc>
                <a:spcPct val="115000"/>
              </a:lnSpc>
              <a:spcBef>
                <a:spcPts val="0"/>
              </a:spcBef>
              <a:spcAft>
                <a:spcPts val="0"/>
              </a:spcAft>
              <a:buClr>
                <a:srgbClr val="252525"/>
              </a:buClr>
              <a:buSzPts val="120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4800" lvl="3" marL="1828800" marR="0" rtl="0" algn="ctr">
              <a:lnSpc>
                <a:spcPct val="115000"/>
              </a:lnSpc>
              <a:spcBef>
                <a:spcPts val="0"/>
              </a:spcBef>
              <a:spcAft>
                <a:spcPts val="0"/>
              </a:spcAft>
              <a:buClr>
                <a:srgbClr val="252525"/>
              </a:buClr>
              <a:buSzPts val="120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4800" lvl="4" marL="2286000" marR="0" rtl="0" algn="ctr">
              <a:lnSpc>
                <a:spcPct val="115000"/>
              </a:lnSpc>
              <a:spcBef>
                <a:spcPts val="0"/>
              </a:spcBef>
              <a:spcAft>
                <a:spcPts val="0"/>
              </a:spcAft>
              <a:buClr>
                <a:srgbClr val="252525"/>
              </a:buClr>
              <a:buSzPts val="120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0"/>
              </a:spcBef>
              <a:spcAft>
                <a:spcPts val="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slide - 2 column">
  <p:cSld name="Copy slide - right_1">
    <p:spTree>
      <p:nvGrpSpPr>
        <p:cNvPr id="328" name="Shape 328"/>
        <p:cNvGrpSpPr/>
        <p:nvPr/>
      </p:nvGrpSpPr>
      <p:grpSpPr>
        <a:xfrm>
          <a:off x="0" y="0"/>
          <a:ext cx="0" cy="0"/>
          <a:chOff x="0" y="0"/>
          <a:chExt cx="0" cy="0"/>
        </a:xfrm>
      </p:grpSpPr>
      <p:sp>
        <p:nvSpPr>
          <p:cNvPr id="329" name="Google Shape;329;p88"/>
          <p:cNvSpPr/>
          <p:nvPr/>
        </p:nvSpPr>
        <p:spPr>
          <a:xfrm>
            <a:off x="0" y="4821103"/>
            <a:ext cx="9144000" cy="347400"/>
          </a:xfrm>
          <a:prstGeom prst="rect">
            <a:avLst/>
          </a:prstGeom>
          <a:solidFill>
            <a:srgbClr val="F3F1F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sp>
        <p:nvSpPr>
          <p:cNvPr id="330" name="Google Shape;330;p88"/>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sz="700">
              <a:solidFill>
                <a:srgbClr val="7F7F7F"/>
              </a:solidFill>
              <a:latin typeface="Helvetica Neue Light"/>
              <a:ea typeface="Helvetica Neue Light"/>
              <a:cs typeface="Helvetica Neue Light"/>
              <a:sym typeface="Helvetica Neue Light"/>
            </a:endParaRPr>
          </a:p>
        </p:txBody>
      </p:sp>
      <p:sp>
        <p:nvSpPr>
          <p:cNvPr id="331" name="Google Shape;331;p88"/>
          <p:cNvSpPr/>
          <p:nvPr/>
        </p:nvSpPr>
        <p:spPr>
          <a:xfrm>
            <a:off x="7769721" y="4711375"/>
            <a:ext cx="914400" cy="4572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332" name="Google Shape;332;p88"/>
          <p:cNvPicPr preferRelativeResize="0"/>
          <p:nvPr/>
        </p:nvPicPr>
        <p:blipFill rotWithShape="1">
          <a:blip r:embed="rId2">
            <a:alphaModFix/>
          </a:blip>
          <a:srcRect b="0" l="0" r="0" t="0"/>
          <a:stretch/>
        </p:blipFill>
        <p:spPr>
          <a:xfrm>
            <a:off x="7884021" y="4821103"/>
            <a:ext cx="685223" cy="233718"/>
          </a:xfrm>
          <a:prstGeom prst="rect">
            <a:avLst/>
          </a:prstGeom>
          <a:noFill/>
          <a:ln>
            <a:noFill/>
          </a:ln>
        </p:spPr>
      </p:pic>
      <p:sp>
        <p:nvSpPr>
          <p:cNvPr id="333" name="Google Shape;333;p88"/>
          <p:cNvSpPr txBox="1"/>
          <p:nvPr>
            <p:ph idx="1" type="body"/>
          </p:nvPr>
        </p:nvSpPr>
        <p:spPr>
          <a:xfrm>
            <a:off x="4800600" y="1211564"/>
            <a:ext cx="38862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5000"/>
              </a:lnSpc>
              <a:spcBef>
                <a:spcPts val="0"/>
              </a:spcBef>
              <a:spcAft>
                <a:spcPts val="0"/>
              </a:spcAft>
              <a:buClr>
                <a:srgbClr val="252525"/>
              </a:buClr>
              <a:buSzPts val="18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5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5000"/>
              </a:lnSpc>
              <a:spcBef>
                <a:spcPts val="120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17500" lvl="5" marL="2743200" marR="0" rtl="0" algn="l">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l">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l">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l">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334" name="Google Shape;334;p88"/>
          <p:cNvSpPr txBox="1"/>
          <p:nvPr>
            <p:ph idx="2"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
        <p:nvSpPr>
          <p:cNvPr id="335" name="Google Shape;335;p88"/>
          <p:cNvSpPr txBox="1"/>
          <p:nvPr>
            <p:ph idx="3" type="body"/>
          </p:nvPr>
        </p:nvSpPr>
        <p:spPr>
          <a:xfrm>
            <a:off x="457200" y="1211564"/>
            <a:ext cx="3886200" cy="33663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15000"/>
              </a:lnSpc>
              <a:spcBef>
                <a:spcPts val="0"/>
              </a:spcBef>
              <a:spcAft>
                <a:spcPts val="0"/>
              </a:spcAft>
              <a:buClr>
                <a:srgbClr val="252525"/>
              </a:buClr>
              <a:buSzPts val="1800"/>
              <a:buFont typeface="Helvetica Neue Light"/>
              <a:buNone/>
              <a:defRPr b="0" i="0" sz="1800" u="none" cap="none" strike="noStrike">
                <a:solidFill>
                  <a:srgbClr val="252525"/>
                </a:solidFill>
                <a:latin typeface="Helvetica Neue Light"/>
                <a:ea typeface="Helvetica Neue Light"/>
                <a:cs typeface="Helvetica Neue Light"/>
                <a:sym typeface="Helvetica Neue Light"/>
              </a:defRPr>
            </a:lvl1pPr>
            <a:lvl2pPr indent="-314325" lvl="1" marL="914400" marR="0" rtl="0" algn="l">
              <a:lnSpc>
                <a:spcPct val="115000"/>
              </a:lnSpc>
              <a:spcBef>
                <a:spcPts val="400"/>
              </a:spcBef>
              <a:spcAft>
                <a:spcPts val="0"/>
              </a:spcAft>
              <a:buClr>
                <a:srgbClr val="0E77D2"/>
              </a:buClr>
              <a:buSzPts val="135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2pPr>
            <a:lvl3pPr indent="-302895" lvl="2" marL="1371600" marR="0" rtl="0" algn="l">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Light"/>
                <a:ea typeface="Helvetica Neue Light"/>
                <a:cs typeface="Helvetica Neue Light"/>
                <a:sym typeface="Helvetica Neue Light"/>
              </a:defRPr>
            </a:lvl3pPr>
            <a:lvl4pPr indent="-302895" lvl="3" marL="1828800" marR="0" rtl="0" algn="l">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Light"/>
                <a:ea typeface="Helvetica Neue Light"/>
                <a:cs typeface="Helvetica Neue Light"/>
                <a:sym typeface="Helvetica Neue Light"/>
              </a:defRPr>
            </a:lvl4pPr>
            <a:lvl5pPr indent="-302895" lvl="4" marL="2286000" marR="0" rtl="0" algn="l">
              <a:lnSpc>
                <a:spcPct val="115000"/>
              </a:lnSpc>
              <a:spcBef>
                <a:spcPts val="1200"/>
              </a:spcBef>
              <a:spcAft>
                <a:spcPts val="0"/>
              </a:spcAft>
              <a:buClr>
                <a:srgbClr val="252525"/>
              </a:buClr>
              <a:buSzPts val="1170"/>
              <a:buFont typeface="Helvetica Neue Light"/>
              <a:buChar char="•"/>
              <a:defRPr b="0" i="0" sz="1800" u="none" cap="none" strike="noStrike">
                <a:solidFill>
                  <a:srgbClr val="252525"/>
                </a:solidFill>
                <a:latin typeface="Helvetica Neue Light"/>
                <a:ea typeface="Helvetica Neue Light"/>
                <a:cs typeface="Helvetica Neue Light"/>
                <a:sym typeface="Helvetica Neue Light"/>
              </a:defRPr>
            </a:lvl5pPr>
            <a:lvl6pPr indent="-317500" lvl="5" marL="2743200" marR="0" rtl="0" algn="l">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l">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l">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l">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with title 8">
  <p:cSld name="picture slide_36">
    <p:spTree>
      <p:nvGrpSpPr>
        <p:cNvPr id="336" name="Shape 336"/>
        <p:cNvGrpSpPr/>
        <p:nvPr/>
      </p:nvGrpSpPr>
      <p:grpSpPr>
        <a:xfrm>
          <a:off x="0" y="0"/>
          <a:ext cx="0" cy="0"/>
          <a:chOff x="0" y="0"/>
          <a:chExt cx="0" cy="0"/>
        </a:xfrm>
      </p:grpSpPr>
      <p:sp>
        <p:nvSpPr>
          <p:cNvPr id="337" name="Google Shape;337;p89"/>
          <p:cNvSpPr txBox="1"/>
          <p:nvPr/>
        </p:nvSpPr>
        <p:spPr>
          <a:xfrm>
            <a:off x="471042" y="4912802"/>
            <a:ext cx="4723800" cy="172200"/>
          </a:xfrm>
          <a:prstGeom prst="rect">
            <a:avLst/>
          </a:prstGeom>
          <a:noFill/>
          <a:ln>
            <a:noFill/>
          </a:ln>
        </p:spPr>
        <p:txBody>
          <a:bodyPr anchorCtr="0" anchor="ctr" bIns="31875" lIns="31875" spcFirstLastPara="1" rIns="31875" wrap="square" tIns="31875">
            <a:noAutofit/>
          </a:bodyPr>
          <a:lstStyle/>
          <a:p>
            <a:pPr indent="0" lvl="0" marL="0" rtl="0" algn="l">
              <a:spcBef>
                <a:spcPts val="0"/>
              </a:spcBef>
              <a:spcAft>
                <a:spcPts val="0"/>
              </a:spcAft>
              <a:buClr>
                <a:srgbClr val="7F7F7F"/>
              </a:buClr>
              <a:buFont typeface="Helvetica Neue Light"/>
              <a:buNone/>
            </a:pPr>
            <a:r>
              <a:rPr lang="en" sz="700">
                <a:solidFill>
                  <a:srgbClr val="7F7F7F"/>
                </a:solidFill>
                <a:latin typeface="Helvetica Neue Light"/>
                <a:ea typeface="Helvetica Neue Light"/>
                <a:cs typeface="Helvetica Neue Light"/>
                <a:sym typeface="Helvetica Neue Light"/>
              </a:rPr>
              <a:t>CONFIDENTIAL // 2021</a:t>
            </a:r>
            <a:endParaRPr/>
          </a:p>
        </p:txBody>
      </p:sp>
      <p:sp>
        <p:nvSpPr>
          <p:cNvPr id="338" name="Google Shape;338;p89"/>
          <p:cNvSpPr txBox="1"/>
          <p:nvPr>
            <p:ph idx="1" type="body"/>
          </p:nvPr>
        </p:nvSpPr>
        <p:spPr>
          <a:xfrm>
            <a:off x="457200" y="295517"/>
            <a:ext cx="8229600" cy="390000"/>
          </a:xfrm>
          <a:prstGeom prst="rect">
            <a:avLst/>
          </a:prstGeom>
          <a:noFill/>
          <a:ln>
            <a:noFill/>
          </a:ln>
        </p:spPr>
        <p:txBody>
          <a:bodyPr anchorCtr="0" anchor="t" bIns="0" lIns="0" spcFirstLastPara="1" rIns="0" wrap="square" tIns="0">
            <a:normAutofit/>
          </a:bodyPr>
          <a:lstStyle>
            <a:lvl1pPr indent="-228600" lvl="0" marL="457200" marR="0" rtl="0" algn="ctr">
              <a:lnSpc>
                <a:spcPct val="115000"/>
              </a:lnSpc>
              <a:spcBef>
                <a:spcPts val="0"/>
              </a:spcBef>
              <a:spcAft>
                <a:spcPts val="0"/>
              </a:spcAft>
              <a:buClr>
                <a:schemeClr val="accent1"/>
              </a:buClr>
              <a:buSzPts val="1800"/>
              <a:buFont typeface="Helvetica Neue"/>
              <a:buNone/>
              <a:defRPr b="1" i="0" sz="2500" u="none" cap="none" strike="noStrike">
                <a:solidFill>
                  <a:schemeClr val="accent1"/>
                </a:solidFill>
                <a:latin typeface="Helvetica Neue"/>
                <a:ea typeface="Helvetica Neue"/>
                <a:cs typeface="Helvetica Neue"/>
                <a:sym typeface="Helvetica Neue"/>
              </a:defRPr>
            </a:lvl1pPr>
            <a:lvl2pPr indent="-314325" lvl="1" marL="914400" marR="0" rtl="0" algn="ctr">
              <a:lnSpc>
                <a:spcPct val="115000"/>
              </a:lnSpc>
              <a:spcBef>
                <a:spcPts val="400"/>
              </a:spcBef>
              <a:spcAft>
                <a:spcPts val="0"/>
              </a:spcAft>
              <a:buClr>
                <a:srgbClr val="0E77D2"/>
              </a:buClr>
              <a:buSzPts val="1350"/>
              <a:buFont typeface="Helvetica Neue"/>
              <a:buChar char="•"/>
              <a:defRPr b="0" i="0" sz="1800" u="none" cap="none" strike="noStrike">
                <a:solidFill>
                  <a:srgbClr val="252525"/>
                </a:solidFill>
                <a:latin typeface="Helvetica Neue"/>
                <a:ea typeface="Helvetica Neue"/>
                <a:cs typeface="Helvetica Neue"/>
                <a:sym typeface="Helvetica Neue"/>
              </a:defRPr>
            </a:lvl2pPr>
            <a:lvl3pPr indent="-302895" lvl="2" marL="1371600" marR="0" rtl="0" algn="ctr">
              <a:lnSpc>
                <a:spcPct val="115000"/>
              </a:lnSpc>
              <a:spcBef>
                <a:spcPts val="1200"/>
              </a:spcBef>
              <a:spcAft>
                <a:spcPts val="0"/>
              </a:spcAft>
              <a:buClr>
                <a:srgbClr val="252525"/>
              </a:buClr>
              <a:buSzPts val="1170"/>
              <a:buFont typeface="Courier New"/>
              <a:buChar char="o"/>
              <a:defRPr b="0" i="0" sz="1800" u="none" cap="none" strike="noStrike">
                <a:solidFill>
                  <a:srgbClr val="252525"/>
                </a:solidFill>
                <a:latin typeface="Helvetica Neue"/>
                <a:ea typeface="Helvetica Neue"/>
                <a:cs typeface="Helvetica Neue"/>
                <a:sym typeface="Helvetica Neue"/>
              </a:defRPr>
            </a:lvl3pPr>
            <a:lvl4pPr indent="-302895" lvl="3" marL="1828800" marR="0" rtl="0" algn="ctr">
              <a:lnSpc>
                <a:spcPct val="115000"/>
              </a:lnSpc>
              <a:spcBef>
                <a:spcPts val="1200"/>
              </a:spcBef>
              <a:spcAft>
                <a:spcPts val="0"/>
              </a:spcAft>
              <a:buClr>
                <a:srgbClr val="252525"/>
              </a:buClr>
              <a:buSzPts val="1170"/>
              <a:buFont typeface="Noto Sans Symbols"/>
              <a:buChar char="▪"/>
              <a:defRPr b="0" i="0" sz="1800" u="none" cap="none" strike="noStrike">
                <a:solidFill>
                  <a:srgbClr val="252525"/>
                </a:solidFill>
                <a:latin typeface="Helvetica Neue"/>
                <a:ea typeface="Helvetica Neue"/>
                <a:cs typeface="Helvetica Neue"/>
                <a:sym typeface="Helvetica Neue"/>
              </a:defRPr>
            </a:lvl4pPr>
            <a:lvl5pPr indent="-302895" lvl="4" marL="2286000" marR="0" rtl="0" algn="ctr">
              <a:lnSpc>
                <a:spcPct val="115000"/>
              </a:lnSpc>
              <a:spcBef>
                <a:spcPts val="1200"/>
              </a:spcBef>
              <a:spcAft>
                <a:spcPts val="0"/>
              </a:spcAft>
              <a:buClr>
                <a:srgbClr val="252525"/>
              </a:buClr>
              <a:buSzPts val="1170"/>
              <a:buFont typeface="Helvetica Neue"/>
              <a:buChar char="•"/>
              <a:defRPr b="0" i="0" sz="1800" u="none" cap="none" strike="noStrike">
                <a:solidFill>
                  <a:srgbClr val="252525"/>
                </a:solidFill>
                <a:latin typeface="Helvetica Neue"/>
                <a:ea typeface="Helvetica Neue"/>
                <a:cs typeface="Helvetica Neue"/>
                <a:sym typeface="Helvetica Neue"/>
              </a:defRPr>
            </a:lvl5pPr>
            <a:lvl6pPr indent="-317500" lvl="5" marL="2743200" marR="0" rtl="0" algn="ctr">
              <a:lnSpc>
                <a:spcPct val="115000"/>
              </a:lnSpc>
              <a:spcBef>
                <a:spcPts val="1200"/>
              </a:spcBef>
              <a:spcAft>
                <a:spcPts val="0"/>
              </a:spcAft>
              <a:buSzPts val="1400"/>
              <a:buFont typeface="Helvetica Neue Light"/>
              <a:buChar char="•"/>
              <a:defRPr b="0" i="0" sz="1400" u="none" cap="none" strike="noStrike">
                <a:latin typeface="Helvetica Neue Light"/>
                <a:ea typeface="Helvetica Neue Light"/>
                <a:cs typeface="Helvetica Neue Light"/>
                <a:sym typeface="Helvetica Neue Light"/>
              </a:defRPr>
            </a:lvl6pPr>
            <a:lvl7pPr indent="-304800" lvl="6" marL="3200400" marR="0" rtl="0" algn="ctr">
              <a:lnSpc>
                <a:spcPct val="115000"/>
              </a:lnSpc>
              <a:spcBef>
                <a:spcPts val="1200"/>
              </a:spcBef>
              <a:spcAft>
                <a:spcPts val="0"/>
              </a:spcAft>
              <a:buSzPts val="1200"/>
              <a:buFont typeface="Helvetica Neue Light"/>
              <a:buChar char="•"/>
              <a:defRPr b="0" i="0" sz="1200" u="none" cap="none" strike="noStrike">
                <a:latin typeface="Helvetica Neue Light"/>
                <a:ea typeface="Helvetica Neue Light"/>
                <a:cs typeface="Helvetica Neue Light"/>
                <a:sym typeface="Helvetica Neue Light"/>
              </a:defRPr>
            </a:lvl7pPr>
            <a:lvl8pPr indent="-298450" lvl="7" marL="3657600" marR="0" rtl="0" algn="ctr">
              <a:lnSpc>
                <a:spcPct val="115000"/>
              </a:lnSpc>
              <a:spcBef>
                <a:spcPts val="1200"/>
              </a:spcBef>
              <a:spcAft>
                <a:spcPts val="0"/>
              </a:spcAft>
              <a:buSzPts val="1100"/>
              <a:buFont typeface="Helvetica Neue Light"/>
              <a:buChar char="•"/>
              <a:defRPr b="0" i="0" sz="1100" u="none" cap="none" strike="noStrike">
                <a:latin typeface="Helvetica Neue Light"/>
                <a:ea typeface="Helvetica Neue Light"/>
                <a:cs typeface="Helvetica Neue Light"/>
                <a:sym typeface="Helvetica Neue Light"/>
              </a:defRPr>
            </a:lvl8pPr>
            <a:lvl9pPr indent="-292100" lvl="8" marL="4114800" marR="0" rtl="0" algn="ctr">
              <a:lnSpc>
                <a:spcPct val="115000"/>
              </a:lnSpc>
              <a:spcBef>
                <a:spcPts val="1200"/>
              </a:spcBef>
              <a:spcAft>
                <a:spcPts val="1200"/>
              </a:spcAft>
              <a:buSzPts val="1000"/>
              <a:buFont typeface="Helvetica Neue Light"/>
              <a:buChar char="•"/>
              <a:defRPr b="0" i="0" sz="10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3" name="Shape 343"/>
        <p:cNvGrpSpPr/>
        <p:nvPr/>
      </p:nvGrpSpPr>
      <p:grpSpPr>
        <a:xfrm>
          <a:off x="0" y="0"/>
          <a:ext cx="0" cy="0"/>
          <a:chOff x="0" y="0"/>
          <a:chExt cx="0" cy="0"/>
        </a:xfrm>
      </p:grpSpPr>
      <p:sp>
        <p:nvSpPr>
          <p:cNvPr id="344" name="Google Shape;344;p9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5" name="Google Shape;345;p9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6" name="Google Shape;346;p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7" name="Shape 347"/>
        <p:cNvGrpSpPr/>
        <p:nvPr/>
      </p:nvGrpSpPr>
      <p:grpSpPr>
        <a:xfrm>
          <a:off x="0" y="0"/>
          <a:ext cx="0" cy="0"/>
          <a:chOff x="0" y="0"/>
          <a:chExt cx="0" cy="0"/>
        </a:xfrm>
      </p:grpSpPr>
      <p:sp>
        <p:nvSpPr>
          <p:cNvPr id="348" name="Google Shape;348;p9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9" name="Google Shape;349;p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0" name="Shape 350"/>
        <p:cNvGrpSpPr/>
        <p:nvPr/>
      </p:nvGrpSpPr>
      <p:grpSpPr>
        <a:xfrm>
          <a:off x="0" y="0"/>
          <a:ext cx="0" cy="0"/>
          <a:chOff x="0" y="0"/>
          <a:chExt cx="0" cy="0"/>
        </a:xfrm>
      </p:grpSpPr>
      <p:sp>
        <p:nvSpPr>
          <p:cNvPr id="351" name="Google Shape;351;p9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2" name="Google Shape;352;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53" name="Google Shape;353;p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4" name="Shape 354"/>
        <p:cNvGrpSpPr/>
        <p:nvPr/>
      </p:nvGrpSpPr>
      <p:grpSpPr>
        <a:xfrm>
          <a:off x="0" y="0"/>
          <a:ext cx="0" cy="0"/>
          <a:chOff x="0" y="0"/>
          <a:chExt cx="0" cy="0"/>
        </a:xfrm>
      </p:grpSpPr>
      <p:sp>
        <p:nvSpPr>
          <p:cNvPr id="355" name="Google Shape;355;p9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6" name="Google Shape;356;p9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7" name="Google Shape;357;p9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8" name="Google Shape;358;p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9" name="Shape 359"/>
        <p:cNvGrpSpPr/>
        <p:nvPr/>
      </p:nvGrpSpPr>
      <p:grpSpPr>
        <a:xfrm>
          <a:off x="0" y="0"/>
          <a:ext cx="0" cy="0"/>
          <a:chOff x="0" y="0"/>
          <a:chExt cx="0" cy="0"/>
        </a:xfrm>
      </p:grpSpPr>
      <p:sp>
        <p:nvSpPr>
          <p:cNvPr id="360" name="Google Shape;360;p9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1" name="Google Shape;361;p9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2" name="Shape 362"/>
        <p:cNvGrpSpPr/>
        <p:nvPr/>
      </p:nvGrpSpPr>
      <p:grpSpPr>
        <a:xfrm>
          <a:off x="0" y="0"/>
          <a:ext cx="0" cy="0"/>
          <a:chOff x="0" y="0"/>
          <a:chExt cx="0" cy="0"/>
        </a:xfrm>
      </p:grpSpPr>
      <p:sp>
        <p:nvSpPr>
          <p:cNvPr id="363" name="Google Shape;363;p9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4" name="Google Shape;364;p9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5" name="Google Shape;365;p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6" name="Shape 366"/>
        <p:cNvGrpSpPr/>
        <p:nvPr/>
      </p:nvGrpSpPr>
      <p:grpSpPr>
        <a:xfrm>
          <a:off x="0" y="0"/>
          <a:ext cx="0" cy="0"/>
          <a:chOff x="0" y="0"/>
          <a:chExt cx="0" cy="0"/>
        </a:xfrm>
      </p:grpSpPr>
      <p:sp>
        <p:nvSpPr>
          <p:cNvPr id="367" name="Google Shape;367;p9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68" name="Google Shape;368;p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9" name="Shape 369"/>
        <p:cNvGrpSpPr/>
        <p:nvPr/>
      </p:nvGrpSpPr>
      <p:grpSpPr>
        <a:xfrm>
          <a:off x="0" y="0"/>
          <a:ext cx="0" cy="0"/>
          <a:chOff x="0" y="0"/>
          <a:chExt cx="0" cy="0"/>
        </a:xfrm>
      </p:grpSpPr>
      <p:sp>
        <p:nvSpPr>
          <p:cNvPr id="370" name="Google Shape;370;p9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9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72" name="Google Shape;372;p9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73" name="Google Shape;373;p9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4" name="Google Shape;374;p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5" name="Shape 375"/>
        <p:cNvGrpSpPr/>
        <p:nvPr/>
      </p:nvGrpSpPr>
      <p:grpSpPr>
        <a:xfrm>
          <a:off x="0" y="0"/>
          <a:ext cx="0" cy="0"/>
          <a:chOff x="0" y="0"/>
          <a:chExt cx="0" cy="0"/>
        </a:xfrm>
      </p:grpSpPr>
      <p:sp>
        <p:nvSpPr>
          <p:cNvPr id="376" name="Google Shape;376;p9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377" name="Google Shape;377;p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8" name="Shape 378"/>
        <p:cNvGrpSpPr/>
        <p:nvPr/>
      </p:nvGrpSpPr>
      <p:grpSpPr>
        <a:xfrm>
          <a:off x="0" y="0"/>
          <a:ext cx="0" cy="0"/>
          <a:chOff x="0" y="0"/>
          <a:chExt cx="0" cy="0"/>
        </a:xfrm>
      </p:grpSpPr>
      <p:sp>
        <p:nvSpPr>
          <p:cNvPr id="379" name="Google Shape;379;p10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80" name="Google Shape;380;p10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81" name="Google Shape;381;p10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2" name="Shape 382"/>
        <p:cNvGrpSpPr/>
        <p:nvPr/>
      </p:nvGrpSpPr>
      <p:grpSpPr>
        <a:xfrm>
          <a:off x="0" y="0"/>
          <a:ext cx="0" cy="0"/>
          <a:chOff x="0" y="0"/>
          <a:chExt cx="0" cy="0"/>
        </a:xfrm>
      </p:grpSpPr>
      <p:sp>
        <p:nvSpPr>
          <p:cNvPr id="383" name="Google Shape;383;p1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 no client logo">
  <p:cSld name="Main Title - no client logo">
    <p:spTree>
      <p:nvGrpSpPr>
        <p:cNvPr id="384" name="Shape 384"/>
        <p:cNvGrpSpPr/>
        <p:nvPr/>
      </p:nvGrpSpPr>
      <p:grpSpPr>
        <a:xfrm>
          <a:off x="0" y="0"/>
          <a:ext cx="0" cy="0"/>
          <a:chOff x="0" y="0"/>
          <a:chExt cx="0" cy="0"/>
        </a:xfrm>
      </p:grpSpPr>
      <p:pic>
        <p:nvPicPr>
          <p:cNvPr id="385" name="Google Shape;385;p102"/>
          <p:cNvPicPr preferRelativeResize="0"/>
          <p:nvPr/>
        </p:nvPicPr>
        <p:blipFill rotWithShape="1">
          <a:blip r:embed="rId2">
            <a:alphaModFix/>
          </a:blip>
          <a:srcRect b="8799" l="0" r="0" t="8890"/>
          <a:stretch/>
        </p:blipFill>
        <p:spPr>
          <a:xfrm>
            <a:off x="0" y="457200"/>
            <a:ext cx="9144000" cy="4229438"/>
          </a:xfrm>
          <a:prstGeom prst="rect">
            <a:avLst/>
          </a:prstGeom>
          <a:noFill/>
          <a:ln>
            <a:noFill/>
          </a:ln>
        </p:spPr>
      </p:pic>
      <p:sp>
        <p:nvSpPr>
          <p:cNvPr id="386" name="Google Shape;386;p102"/>
          <p:cNvSpPr/>
          <p:nvPr/>
        </p:nvSpPr>
        <p:spPr>
          <a:xfrm>
            <a:off x="7315200" y="0"/>
            <a:ext cx="1371600" cy="914400"/>
          </a:xfrm>
          <a:prstGeom prst="rect">
            <a:avLst/>
          </a:prstGeom>
          <a:solidFill>
            <a:schemeClr val="dk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Helvetica Neue Light"/>
              <a:ea typeface="Helvetica Neue Light"/>
              <a:cs typeface="Helvetica Neue Light"/>
              <a:sym typeface="Helvetica Neue Light"/>
            </a:endParaRPr>
          </a:p>
        </p:txBody>
      </p:sp>
      <p:pic>
        <p:nvPicPr>
          <p:cNvPr id="387" name="Google Shape;387;p102"/>
          <p:cNvPicPr preferRelativeResize="0"/>
          <p:nvPr/>
        </p:nvPicPr>
        <p:blipFill rotWithShape="1">
          <a:blip r:embed="rId3">
            <a:alphaModFix/>
          </a:blip>
          <a:srcRect b="0" l="0" r="0" t="0"/>
          <a:stretch/>
        </p:blipFill>
        <p:spPr>
          <a:xfrm>
            <a:off x="7429500" y="298211"/>
            <a:ext cx="1142038" cy="389529"/>
          </a:xfrm>
          <a:prstGeom prst="rect">
            <a:avLst/>
          </a:prstGeom>
          <a:noFill/>
          <a:ln>
            <a:noFill/>
          </a:ln>
        </p:spPr>
      </p:pic>
      <p:sp>
        <p:nvSpPr>
          <p:cNvPr id="388" name="Google Shape;388;p102"/>
          <p:cNvSpPr txBox="1"/>
          <p:nvPr>
            <p:ph idx="1" type="body"/>
          </p:nvPr>
        </p:nvSpPr>
        <p:spPr>
          <a:xfrm>
            <a:off x="617673" y="1158195"/>
            <a:ext cx="7203000" cy="3237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20000"/>
              </a:lnSpc>
              <a:spcBef>
                <a:spcPts val="0"/>
              </a:spcBef>
              <a:spcAft>
                <a:spcPts val="0"/>
              </a:spcAft>
              <a:buClr>
                <a:srgbClr val="FFFFFF"/>
              </a:buClr>
              <a:buSzPts val="1400"/>
              <a:buFont typeface="Helvetica Neue"/>
              <a:buNone/>
              <a:defRPr b="1" i="0" sz="2100" u="none" cap="none" strike="noStrike">
                <a:solidFill>
                  <a:srgbClr val="FFFFFF"/>
                </a:solidFill>
                <a:latin typeface="Helvetica Neue"/>
                <a:ea typeface="Helvetica Neue"/>
                <a:cs typeface="Helvetica Neue"/>
                <a:sym typeface="Helvetica Neue"/>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389" name="Google Shape;389;p102"/>
          <p:cNvSpPr txBox="1"/>
          <p:nvPr>
            <p:ph idx="2" type="body"/>
          </p:nvPr>
        </p:nvSpPr>
        <p:spPr>
          <a:xfrm>
            <a:off x="617673" y="1482022"/>
            <a:ext cx="7203000" cy="17760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00000"/>
              </a:lnSpc>
              <a:spcBef>
                <a:spcPts val="0"/>
              </a:spcBef>
              <a:spcAft>
                <a:spcPts val="0"/>
              </a:spcAft>
              <a:buClr>
                <a:srgbClr val="FDCF00"/>
              </a:buClr>
              <a:buSzPts val="1400"/>
              <a:buFont typeface="Helvetica Neue Light"/>
              <a:buNone/>
              <a:defRPr b="0" i="0" sz="7200" u="none" cap="none" strike="noStrike">
                <a:solidFill>
                  <a:srgbClr val="FDCF00"/>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Open Sans"/>
              <a:buNone/>
              <a:defRPr b="0" i="0" sz="1800" u="none" cap="none" strike="noStrike">
                <a:solidFill>
                  <a:srgbClr val="FFFFFF"/>
                </a:solidFill>
                <a:latin typeface="Open Sans"/>
                <a:ea typeface="Open Sans"/>
                <a:cs typeface="Open Sans"/>
                <a:sym typeface="Open Sans"/>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Open Sans"/>
                <a:ea typeface="Open Sans"/>
                <a:cs typeface="Open Sans"/>
                <a:sym typeface="Open Sans"/>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Open Sans"/>
                <a:ea typeface="Open Sans"/>
                <a:cs typeface="Open Sans"/>
                <a:sym typeface="Open Sans"/>
              </a:defRPr>
            </a:lvl4pPr>
            <a:lvl5pPr indent="-228600" lvl="4" marL="2286000" marR="0" rtl="0" algn="ctr">
              <a:lnSpc>
                <a:spcPct val="120000"/>
              </a:lnSpc>
              <a:spcBef>
                <a:spcPts val="0"/>
              </a:spcBef>
              <a:spcAft>
                <a:spcPts val="0"/>
              </a:spcAft>
              <a:buClr>
                <a:srgbClr val="FFFFFF"/>
              </a:buClr>
              <a:buSzPts val="1170"/>
              <a:buFont typeface="Open Sans"/>
              <a:buNone/>
              <a:defRPr b="0" i="0" sz="1800" u="none" cap="none" strike="noStrike">
                <a:solidFill>
                  <a:srgbClr val="FFFFFF"/>
                </a:solidFill>
                <a:latin typeface="Open Sans"/>
                <a:ea typeface="Open Sans"/>
                <a:cs typeface="Open Sans"/>
                <a:sym typeface="Open Sans"/>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
        <p:nvSpPr>
          <p:cNvPr id="390" name="Google Shape;390;p102"/>
          <p:cNvSpPr txBox="1"/>
          <p:nvPr>
            <p:ph idx="3" type="body"/>
          </p:nvPr>
        </p:nvSpPr>
        <p:spPr>
          <a:xfrm>
            <a:off x="617673" y="3303645"/>
            <a:ext cx="7203000" cy="3237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20000"/>
              </a:lnSpc>
              <a:spcBef>
                <a:spcPts val="0"/>
              </a:spcBef>
              <a:spcAft>
                <a:spcPts val="0"/>
              </a:spcAft>
              <a:buClr>
                <a:srgbClr val="FFFFFF"/>
              </a:buClr>
              <a:buSzPts val="1400"/>
              <a:buFont typeface="Helvetica Neue Light"/>
              <a:buNone/>
              <a:defRPr b="0" i="0" sz="1500" u="none" cap="none" strike="noStrike">
                <a:solidFill>
                  <a:srgbClr val="FFFFFF"/>
                </a:solidFill>
                <a:latin typeface="Helvetica Neue Light"/>
                <a:ea typeface="Helvetica Neue Light"/>
                <a:cs typeface="Helvetica Neue Light"/>
                <a:sym typeface="Helvetica Neue Light"/>
              </a:defRPr>
            </a:lvl1pPr>
            <a:lvl2pPr indent="-228600" lvl="1" marL="914400" marR="0" rtl="0" algn="ctr">
              <a:lnSpc>
                <a:spcPct val="120000"/>
              </a:lnSpc>
              <a:spcBef>
                <a:spcPts val="400"/>
              </a:spcBef>
              <a:spcAft>
                <a:spcPts val="0"/>
              </a:spcAft>
              <a:buClr>
                <a:srgbClr val="0E77D2"/>
              </a:buClr>
              <a:buSzPts val="1350"/>
              <a:buFont typeface="Helvetica Neue"/>
              <a:buNone/>
              <a:defRPr b="0" i="0" sz="1800" u="none" cap="none" strike="noStrike">
                <a:solidFill>
                  <a:srgbClr val="FFFFFF"/>
                </a:solidFill>
                <a:latin typeface="Helvetica Neue"/>
                <a:ea typeface="Helvetica Neue"/>
                <a:cs typeface="Helvetica Neue"/>
                <a:sym typeface="Helvetica Neue"/>
              </a:defRPr>
            </a:lvl2pPr>
            <a:lvl3pPr indent="-228600" lvl="2" marL="1371600" marR="0" rtl="0" algn="ctr">
              <a:lnSpc>
                <a:spcPct val="120000"/>
              </a:lnSpc>
              <a:spcBef>
                <a:spcPts val="0"/>
              </a:spcBef>
              <a:spcAft>
                <a:spcPts val="0"/>
              </a:spcAft>
              <a:buClr>
                <a:srgbClr val="FFFFFF"/>
              </a:buClr>
              <a:buSzPts val="1170"/>
              <a:buFont typeface="Courier New"/>
              <a:buNone/>
              <a:defRPr b="0" i="0" sz="1800" u="none" cap="none" strike="noStrike">
                <a:solidFill>
                  <a:srgbClr val="FFFFFF"/>
                </a:solidFill>
                <a:latin typeface="Helvetica Neue"/>
                <a:ea typeface="Helvetica Neue"/>
                <a:cs typeface="Helvetica Neue"/>
                <a:sym typeface="Helvetica Neue"/>
              </a:defRPr>
            </a:lvl3pPr>
            <a:lvl4pPr indent="-228600" lvl="3" marL="1828800" marR="0" rtl="0" algn="ctr">
              <a:lnSpc>
                <a:spcPct val="120000"/>
              </a:lnSpc>
              <a:spcBef>
                <a:spcPts val="0"/>
              </a:spcBef>
              <a:spcAft>
                <a:spcPts val="0"/>
              </a:spcAft>
              <a:buClr>
                <a:srgbClr val="FFFFFF"/>
              </a:buClr>
              <a:buSzPts val="1170"/>
              <a:buFont typeface="Noto Sans Symbols"/>
              <a:buNone/>
              <a:defRPr b="0" i="0" sz="1800" u="none" cap="none" strike="noStrike">
                <a:solidFill>
                  <a:srgbClr val="FFFFFF"/>
                </a:solidFill>
                <a:latin typeface="Helvetica Neue"/>
                <a:ea typeface="Helvetica Neue"/>
                <a:cs typeface="Helvetica Neue"/>
                <a:sym typeface="Helvetica Neue"/>
              </a:defRPr>
            </a:lvl4pPr>
            <a:lvl5pPr indent="-228600" lvl="4" marL="2286000" marR="0" rtl="0" algn="ctr">
              <a:lnSpc>
                <a:spcPct val="120000"/>
              </a:lnSpc>
              <a:spcBef>
                <a:spcPts val="0"/>
              </a:spcBef>
              <a:spcAft>
                <a:spcPts val="0"/>
              </a:spcAft>
              <a:buClr>
                <a:srgbClr val="FFFFFF"/>
              </a:buClr>
              <a:buSzPts val="1170"/>
              <a:buFont typeface="Helvetica Neue"/>
              <a:buNone/>
              <a:defRPr b="0" i="0" sz="1800" u="none" cap="none" strike="noStrike">
                <a:solidFill>
                  <a:srgbClr val="FFFFFF"/>
                </a:solidFill>
                <a:latin typeface="Helvetica Neue"/>
                <a:ea typeface="Helvetica Neue"/>
                <a:cs typeface="Helvetica Neue"/>
                <a:sym typeface="Helvetica Neue"/>
              </a:defRPr>
            </a:lvl5pPr>
            <a:lvl6pPr indent="-338138" lvl="5" marL="27432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6pPr>
            <a:lvl7pPr indent="-338138" lvl="6" marL="32004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7pPr>
            <a:lvl8pPr indent="-338138" lvl="7" marL="36576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8pPr>
            <a:lvl9pPr indent="-338138" lvl="8" marL="4114800" marR="0" rtl="0" algn="l">
              <a:lnSpc>
                <a:spcPct val="100000"/>
              </a:lnSpc>
              <a:spcBef>
                <a:spcPts val="2636"/>
              </a:spcBef>
              <a:spcAft>
                <a:spcPts val="0"/>
              </a:spcAft>
              <a:buSzPts val="1725"/>
              <a:buFont typeface="Helvetica Neue Light"/>
              <a:buChar char="•"/>
              <a:defRPr b="0" i="0" sz="2300" u="none" cap="none" strike="noStrike">
                <a:latin typeface="Helvetica Neue Light"/>
                <a:ea typeface="Helvetica Neue Light"/>
                <a:cs typeface="Helvetica Neue Light"/>
                <a:sym typeface="Helvetica Neue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4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62.xml"/><Relationship Id="rId42" Type="http://schemas.openxmlformats.org/officeDocument/2006/relationships/slideLayout" Target="../slideLayouts/slideLayout64.xml"/><Relationship Id="rId41" Type="http://schemas.openxmlformats.org/officeDocument/2006/relationships/slideLayout" Target="../slideLayouts/slideLayout63.xml"/><Relationship Id="rId44" Type="http://schemas.openxmlformats.org/officeDocument/2006/relationships/slideLayout" Target="../slideLayouts/slideLayout66.xml"/><Relationship Id="rId43" Type="http://schemas.openxmlformats.org/officeDocument/2006/relationships/slideLayout" Target="../slideLayouts/slideLayout65.xml"/><Relationship Id="rId46" Type="http://schemas.openxmlformats.org/officeDocument/2006/relationships/slideLayout" Target="../slideLayouts/slideLayout68.xml"/><Relationship Id="rId45" Type="http://schemas.openxmlformats.org/officeDocument/2006/relationships/slideLayout" Target="../slideLayouts/slideLayout67.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48" Type="http://schemas.openxmlformats.org/officeDocument/2006/relationships/slideLayout" Target="../slideLayouts/slideLayout70.xml"/><Relationship Id="rId47" Type="http://schemas.openxmlformats.org/officeDocument/2006/relationships/slideLayout" Target="../slideLayouts/slideLayout69.xml"/><Relationship Id="rId49" Type="http://schemas.openxmlformats.org/officeDocument/2006/relationships/slideLayout" Target="../slideLayouts/slideLayout7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1" Type="http://schemas.openxmlformats.org/officeDocument/2006/relationships/slideLayout" Target="../slideLayouts/slideLayout53.xml"/><Relationship Id="rId30" Type="http://schemas.openxmlformats.org/officeDocument/2006/relationships/slideLayout" Target="../slideLayouts/slideLayout52.xml"/><Relationship Id="rId33" Type="http://schemas.openxmlformats.org/officeDocument/2006/relationships/slideLayout" Target="../slideLayouts/slideLayout55.xml"/><Relationship Id="rId32" Type="http://schemas.openxmlformats.org/officeDocument/2006/relationships/slideLayout" Target="../slideLayouts/slideLayout54.xml"/><Relationship Id="rId35" Type="http://schemas.openxmlformats.org/officeDocument/2006/relationships/slideLayout" Target="../slideLayouts/slideLayout57.xml"/><Relationship Id="rId34" Type="http://schemas.openxmlformats.org/officeDocument/2006/relationships/slideLayout" Target="../slideLayouts/slideLayout56.xml"/><Relationship Id="rId37" Type="http://schemas.openxmlformats.org/officeDocument/2006/relationships/slideLayout" Target="../slideLayouts/slideLayout59.xml"/><Relationship Id="rId36" Type="http://schemas.openxmlformats.org/officeDocument/2006/relationships/slideLayout" Target="../slideLayouts/slideLayout58.xml"/><Relationship Id="rId39" Type="http://schemas.openxmlformats.org/officeDocument/2006/relationships/slideLayout" Target="../slideLayouts/slideLayout61.xml"/><Relationship Id="rId38" Type="http://schemas.openxmlformats.org/officeDocument/2006/relationships/slideLayout" Target="../slideLayouts/slideLayout60.xml"/><Relationship Id="rId62" Type="http://schemas.openxmlformats.org/officeDocument/2006/relationships/slideLayout" Target="../slideLayouts/slideLayout84.xml"/><Relationship Id="rId61" Type="http://schemas.openxmlformats.org/officeDocument/2006/relationships/slideLayout" Target="../slideLayouts/slideLayout83.xml"/><Relationship Id="rId20" Type="http://schemas.openxmlformats.org/officeDocument/2006/relationships/slideLayout" Target="../slideLayouts/slideLayout42.xml"/><Relationship Id="rId64" Type="http://schemas.openxmlformats.org/officeDocument/2006/relationships/slideLayout" Target="../slideLayouts/slideLayout86.xml"/><Relationship Id="rId63" Type="http://schemas.openxmlformats.org/officeDocument/2006/relationships/slideLayout" Target="../slideLayouts/slideLayout85.xml"/><Relationship Id="rId22" Type="http://schemas.openxmlformats.org/officeDocument/2006/relationships/slideLayout" Target="../slideLayouts/slideLayout44.xml"/><Relationship Id="rId66" Type="http://schemas.openxmlformats.org/officeDocument/2006/relationships/theme" Target="../theme/theme2.xml"/><Relationship Id="rId21" Type="http://schemas.openxmlformats.org/officeDocument/2006/relationships/slideLayout" Target="../slideLayouts/slideLayout43.xml"/><Relationship Id="rId65" Type="http://schemas.openxmlformats.org/officeDocument/2006/relationships/slideLayout" Target="../slideLayouts/slideLayout87.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60" Type="http://schemas.openxmlformats.org/officeDocument/2006/relationships/slideLayout" Target="../slideLayouts/slideLayout82.xml"/><Relationship Id="rId26" Type="http://schemas.openxmlformats.org/officeDocument/2006/relationships/slideLayout" Target="../slideLayouts/slideLayout48.xml"/><Relationship Id="rId25" Type="http://schemas.openxmlformats.org/officeDocument/2006/relationships/slideLayout" Target="../slideLayouts/slideLayout47.xml"/><Relationship Id="rId28" Type="http://schemas.openxmlformats.org/officeDocument/2006/relationships/slideLayout" Target="../slideLayouts/slideLayout50.xml"/><Relationship Id="rId27" Type="http://schemas.openxmlformats.org/officeDocument/2006/relationships/slideLayout" Target="../slideLayouts/slideLayout49.xml"/><Relationship Id="rId29" Type="http://schemas.openxmlformats.org/officeDocument/2006/relationships/slideLayout" Target="../slideLayouts/slideLayout51.xml"/><Relationship Id="rId51" Type="http://schemas.openxmlformats.org/officeDocument/2006/relationships/slideLayout" Target="../slideLayouts/slideLayout73.xml"/><Relationship Id="rId50" Type="http://schemas.openxmlformats.org/officeDocument/2006/relationships/slideLayout" Target="../slideLayouts/slideLayout72.xml"/><Relationship Id="rId53" Type="http://schemas.openxmlformats.org/officeDocument/2006/relationships/slideLayout" Target="../slideLayouts/slideLayout75.xml"/><Relationship Id="rId52" Type="http://schemas.openxmlformats.org/officeDocument/2006/relationships/slideLayout" Target="../slideLayouts/slideLayout74.xml"/><Relationship Id="rId11" Type="http://schemas.openxmlformats.org/officeDocument/2006/relationships/slideLayout" Target="../slideLayouts/slideLayout33.xml"/><Relationship Id="rId55" Type="http://schemas.openxmlformats.org/officeDocument/2006/relationships/slideLayout" Target="../slideLayouts/slideLayout77.xml"/><Relationship Id="rId10" Type="http://schemas.openxmlformats.org/officeDocument/2006/relationships/slideLayout" Target="../slideLayouts/slideLayout32.xml"/><Relationship Id="rId54" Type="http://schemas.openxmlformats.org/officeDocument/2006/relationships/slideLayout" Target="../slideLayouts/slideLayout76.xml"/><Relationship Id="rId13" Type="http://schemas.openxmlformats.org/officeDocument/2006/relationships/slideLayout" Target="../slideLayouts/slideLayout35.xml"/><Relationship Id="rId57" Type="http://schemas.openxmlformats.org/officeDocument/2006/relationships/slideLayout" Target="../slideLayouts/slideLayout79.xml"/><Relationship Id="rId12" Type="http://schemas.openxmlformats.org/officeDocument/2006/relationships/slideLayout" Target="../slideLayouts/slideLayout34.xml"/><Relationship Id="rId56" Type="http://schemas.openxmlformats.org/officeDocument/2006/relationships/slideLayout" Target="../slideLayouts/slideLayout78.xml"/><Relationship Id="rId15" Type="http://schemas.openxmlformats.org/officeDocument/2006/relationships/slideLayout" Target="../slideLayouts/slideLayout37.xml"/><Relationship Id="rId59" Type="http://schemas.openxmlformats.org/officeDocument/2006/relationships/slideLayout" Target="../slideLayouts/slideLayout81.xml"/><Relationship Id="rId14" Type="http://schemas.openxmlformats.org/officeDocument/2006/relationships/slideLayout" Target="../slideLayouts/slideLayout36.xml"/><Relationship Id="rId58" Type="http://schemas.openxmlformats.org/officeDocument/2006/relationships/slideLayout" Target="../slideLayouts/slideLayout8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31" Type="http://schemas.openxmlformats.org/officeDocument/2006/relationships/slideLayout" Target="../slideLayouts/slideLayout118.xml"/><Relationship Id="rId30" Type="http://schemas.openxmlformats.org/officeDocument/2006/relationships/slideLayout" Target="../slideLayouts/slideLayout117.xml"/><Relationship Id="rId33" Type="http://schemas.openxmlformats.org/officeDocument/2006/relationships/slideLayout" Target="../slideLayouts/slideLayout120.xml"/><Relationship Id="rId32" Type="http://schemas.openxmlformats.org/officeDocument/2006/relationships/slideLayout" Target="../slideLayouts/slideLayout119.xml"/><Relationship Id="rId34" Type="http://schemas.openxmlformats.org/officeDocument/2006/relationships/theme" Target="../theme/theme3.xml"/><Relationship Id="rId20" Type="http://schemas.openxmlformats.org/officeDocument/2006/relationships/slideLayout" Target="../slideLayouts/slideLayout107.xml"/><Relationship Id="rId22" Type="http://schemas.openxmlformats.org/officeDocument/2006/relationships/slideLayout" Target="../slideLayouts/slideLayout109.xml"/><Relationship Id="rId21" Type="http://schemas.openxmlformats.org/officeDocument/2006/relationships/slideLayout" Target="../slideLayouts/slideLayout108.xml"/><Relationship Id="rId24" Type="http://schemas.openxmlformats.org/officeDocument/2006/relationships/slideLayout" Target="../slideLayouts/slideLayout111.xml"/><Relationship Id="rId23" Type="http://schemas.openxmlformats.org/officeDocument/2006/relationships/slideLayout" Target="../slideLayouts/slideLayout110.xml"/><Relationship Id="rId26" Type="http://schemas.openxmlformats.org/officeDocument/2006/relationships/slideLayout" Target="../slideLayouts/slideLayout113.xml"/><Relationship Id="rId25" Type="http://schemas.openxmlformats.org/officeDocument/2006/relationships/slideLayout" Target="../slideLayouts/slideLayout112.xml"/><Relationship Id="rId28" Type="http://schemas.openxmlformats.org/officeDocument/2006/relationships/slideLayout" Target="../slideLayouts/slideLayout115.xml"/><Relationship Id="rId27" Type="http://schemas.openxmlformats.org/officeDocument/2006/relationships/slideLayout" Target="../slideLayouts/slideLayout114.xml"/><Relationship Id="rId29" Type="http://schemas.openxmlformats.org/officeDocument/2006/relationships/slideLayout" Target="../slideLayouts/slideLayout116.xml"/><Relationship Id="rId11" Type="http://schemas.openxmlformats.org/officeDocument/2006/relationships/slideLayout" Target="../slideLayouts/slideLayout98.xml"/><Relationship Id="rId10" Type="http://schemas.openxmlformats.org/officeDocument/2006/relationships/slideLayout" Target="../slideLayouts/slideLayout97.xml"/><Relationship Id="rId13" Type="http://schemas.openxmlformats.org/officeDocument/2006/relationships/slideLayout" Target="../slideLayouts/slideLayout100.xml"/><Relationship Id="rId12" Type="http://schemas.openxmlformats.org/officeDocument/2006/relationships/slideLayout" Target="../slideLayouts/slideLayout99.xml"/><Relationship Id="rId15" Type="http://schemas.openxmlformats.org/officeDocument/2006/relationships/slideLayout" Target="../slideLayouts/slideLayout102.xml"/><Relationship Id="rId14" Type="http://schemas.openxmlformats.org/officeDocument/2006/relationships/slideLayout" Target="../slideLayouts/slideLayout101.xml"/><Relationship Id="rId17" Type="http://schemas.openxmlformats.org/officeDocument/2006/relationships/slideLayout" Target="../slideLayouts/slideLayout104.xml"/><Relationship Id="rId16" Type="http://schemas.openxmlformats.org/officeDocument/2006/relationships/slideLayout" Target="../slideLayouts/slideLayout103.xml"/><Relationship Id="rId19" Type="http://schemas.openxmlformats.org/officeDocument/2006/relationships/slideLayout" Target="../slideLayouts/slideLayout106.xml"/><Relationship Id="rId18"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7977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IBM Plex Sans"/>
              <a:buNone/>
              <a:defRPr sz="2800">
                <a:solidFill>
                  <a:schemeClr val="dk1"/>
                </a:solidFill>
                <a:latin typeface="IBM Plex Sans"/>
                <a:ea typeface="IBM Plex Sans"/>
                <a:cs typeface="IBM Plex Sans"/>
                <a:sym typeface="IBM Plex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25175" y="-53800"/>
            <a:ext cx="9188700" cy="575400"/>
          </a:xfrm>
          <a:prstGeom prst="rect">
            <a:avLst/>
          </a:prstGeom>
          <a:gradFill>
            <a:gsLst>
              <a:gs pos="0">
                <a:srgbClr val="1C68A5"/>
              </a:gs>
              <a:gs pos="100000">
                <a:srgbClr val="174A7A"/>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 name="Google Shape;10;p1"/>
          <p:cNvPicPr preferRelativeResize="0"/>
          <p:nvPr/>
        </p:nvPicPr>
        <p:blipFill rotWithShape="1">
          <a:blip r:embed="rId1">
            <a:alphaModFix/>
          </a:blip>
          <a:srcRect b="22166" l="0" r="0" t="65092"/>
          <a:stretch/>
        </p:blipFill>
        <p:spPr>
          <a:xfrm>
            <a:off x="-2825" y="-26300"/>
            <a:ext cx="9144001" cy="547899"/>
          </a:xfrm>
          <a:prstGeom prst="rect">
            <a:avLst/>
          </a:prstGeom>
          <a:noFill/>
          <a:ln>
            <a:noFill/>
          </a:ln>
        </p:spPr>
      </p:pic>
      <p:sp>
        <p:nvSpPr>
          <p:cNvPr id="11" name="Google Shape;11;p1"/>
          <p:cNvSpPr/>
          <p:nvPr/>
        </p:nvSpPr>
        <p:spPr>
          <a:xfrm>
            <a:off x="7086575" y="-53800"/>
            <a:ext cx="1371600" cy="968100"/>
          </a:xfrm>
          <a:prstGeom prst="rect">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IBM Plex Sans"/>
              <a:ea typeface="IBM Plex Sans"/>
              <a:cs typeface="IBM Plex Sans"/>
              <a:sym typeface="IBM Plex Sans"/>
            </a:endParaRPr>
          </a:p>
        </p:txBody>
      </p:sp>
      <p:cxnSp>
        <p:nvCxnSpPr>
          <p:cNvPr id="12" name="Google Shape;12;p1"/>
          <p:cNvCxnSpPr/>
          <p:nvPr/>
        </p:nvCxnSpPr>
        <p:spPr>
          <a:xfrm>
            <a:off x="474751" y="4809187"/>
            <a:ext cx="8224500" cy="0"/>
          </a:xfrm>
          <a:prstGeom prst="straightConnector1">
            <a:avLst/>
          </a:prstGeom>
          <a:noFill/>
          <a:ln cap="flat" cmpd="sng" w="9525">
            <a:solidFill>
              <a:srgbClr val="F0B41C"/>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9" name="Google Shape;99;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00" name="Google Shape;10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 id="2147483730" r:id="rId61"/>
    <p:sldLayoutId id="2147483731" r:id="rId62"/>
    <p:sldLayoutId id="2147483732" r:id="rId63"/>
    <p:sldLayoutId id="2147483733" r:id="rId64"/>
    <p:sldLayoutId id="2147483734" r:id="rId6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39" name="Shape 339"/>
        <p:cNvGrpSpPr/>
        <p:nvPr/>
      </p:nvGrpSpPr>
      <p:grpSpPr>
        <a:xfrm>
          <a:off x="0" y="0"/>
          <a:ext cx="0" cy="0"/>
          <a:chOff x="0" y="0"/>
          <a:chExt cx="0" cy="0"/>
        </a:xfrm>
      </p:grpSpPr>
      <p:sp>
        <p:nvSpPr>
          <p:cNvPr id="340" name="Google Shape;340;p9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41" name="Google Shape;341;p9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342" name="Google Shape;342;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9.png"/><Relationship Id="rId4" Type="http://schemas.openxmlformats.org/officeDocument/2006/relationships/hyperlink" Target="https://training-packmanager.nulogy.net/mobile/app" TargetMode="External"/><Relationship Id="rId5" Type="http://schemas.openxmlformats.org/officeDocument/2006/relationships/image" Target="../media/image65.png"/><Relationship Id="rId6" Type="http://schemas.openxmlformats.org/officeDocument/2006/relationships/image" Target="../media/image64.png"/><Relationship Id="rId7"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2.png"/><Relationship Id="rId4" Type="http://schemas.openxmlformats.org/officeDocument/2006/relationships/image" Target="../media/image69.png"/><Relationship Id="rId5" Type="http://schemas.openxmlformats.org/officeDocument/2006/relationships/image" Target="../media/image6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3.xml"/><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53.png"/><Relationship Id="rId5" Type="http://schemas.openxmlformats.org/officeDocument/2006/relationships/image" Target="../media/image49.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6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40.png"/><Relationship Id="rId5"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1.png"/><Relationship Id="rId4" Type="http://schemas.openxmlformats.org/officeDocument/2006/relationships/image" Target="../media/image57.png"/><Relationship Id="rId9" Type="http://schemas.openxmlformats.org/officeDocument/2006/relationships/image" Target="../media/image54.png"/><Relationship Id="rId5" Type="http://schemas.openxmlformats.org/officeDocument/2006/relationships/image" Target="../media/image58.png"/><Relationship Id="rId6" Type="http://schemas.openxmlformats.org/officeDocument/2006/relationships/image" Target="../media/image55.png"/><Relationship Id="rId7" Type="http://schemas.openxmlformats.org/officeDocument/2006/relationships/image" Target="../media/image52.png"/><Relationship Id="rId8"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124"/>
          <p:cNvSpPr txBox="1"/>
          <p:nvPr/>
        </p:nvSpPr>
        <p:spPr>
          <a:xfrm>
            <a:off x="970500" y="1239793"/>
            <a:ext cx="7203000" cy="3225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400">
                <a:solidFill>
                  <a:srgbClr val="1C68A5"/>
                </a:solidFill>
              </a:rPr>
              <a:t>Nulogy RFP Support</a:t>
            </a:r>
            <a:endParaRPr sz="2400">
              <a:solidFill>
                <a:srgbClr val="1C68A5"/>
              </a:solidFill>
            </a:endParaRPr>
          </a:p>
          <a:p>
            <a:pPr indent="0" lvl="0" marL="0" rtl="0" algn="ctr">
              <a:spcBef>
                <a:spcPts val="0"/>
              </a:spcBef>
              <a:spcAft>
                <a:spcPts val="0"/>
              </a:spcAft>
              <a:buNone/>
            </a:pPr>
            <a:r>
              <a:t/>
            </a:r>
            <a:endParaRPr sz="2400">
              <a:solidFill>
                <a:srgbClr val="1C68A5"/>
              </a:solidFill>
            </a:endParaRPr>
          </a:p>
          <a:p>
            <a:pPr indent="0" lvl="0" marL="0" rtl="0" algn="l">
              <a:spcBef>
                <a:spcPts val="0"/>
              </a:spcBef>
              <a:spcAft>
                <a:spcPts val="0"/>
              </a:spcAft>
              <a:buNone/>
            </a:pPr>
            <a:r>
              <a:rPr lang="en" sz="2400"/>
              <a:t>The information here may be used in your RFP bids to help win new co-pack business. Some slides have been designed without Nulogy branding to allow you to paste them into your own branded sales slides.</a:t>
            </a:r>
            <a:endParaRPr sz="2400"/>
          </a:p>
          <a:p>
            <a:pPr indent="0" lvl="0" marL="0" rtl="0" algn="ctr">
              <a:spcBef>
                <a:spcPts val="0"/>
              </a:spcBef>
              <a:spcAft>
                <a:spcPts val="0"/>
              </a:spcAft>
              <a:buNone/>
            </a:pPr>
            <a:r>
              <a:t/>
            </a:r>
            <a:endParaRPr>
              <a:latin typeface="IBM Plex Sans"/>
              <a:ea typeface="IBM Plex Sans"/>
              <a:cs typeface="IBM Plex Sans"/>
              <a:sym typeface="IBM Plex Sans"/>
            </a:endParaRPr>
          </a:p>
          <a:p>
            <a:pPr indent="0" lvl="0" marL="0" rtl="0" algn="ctr">
              <a:spcBef>
                <a:spcPts val="0"/>
              </a:spcBef>
              <a:spcAft>
                <a:spcPts val="0"/>
              </a:spcAft>
              <a:buNone/>
            </a:pPr>
            <a:r>
              <a:t/>
            </a:r>
            <a:endParaRPr>
              <a:latin typeface="IBM Plex Sans"/>
              <a:ea typeface="IBM Plex Sans"/>
              <a:cs typeface="IBM Plex Sans"/>
              <a:sym typeface="IBM Plex Sans"/>
            </a:endParaRPr>
          </a:p>
          <a:p>
            <a:pPr indent="0" lvl="0" marL="0" rtl="0" algn="ctr">
              <a:spcBef>
                <a:spcPts val="0"/>
              </a:spcBef>
              <a:spcAft>
                <a:spcPts val="0"/>
              </a:spcAft>
              <a:buNone/>
            </a:pPr>
            <a:r>
              <a:t/>
            </a:r>
            <a:endParaRPr>
              <a:latin typeface="Helvetica Neue Light"/>
              <a:ea typeface="Helvetica Neue Light"/>
              <a:cs typeface="Helvetica Neue Light"/>
              <a:sym typeface="Helvetica Neue Light"/>
            </a:endParaRPr>
          </a:p>
        </p:txBody>
      </p:sp>
      <p:sp>
        <p:nvSpPr>
          <p:cNvPr id="507" name="Google Shape;507;p124"/>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33"/>
          <p:cNvSpPr txBox="1"/>
          <p:nvPr>
            <p:ph idx="4294967295" type="body"/>
          </p:nvPr>
        </p:nvSpPr>
        <p:spPr>
          <a:xfrm>
            <a:off x="414450" y="1676850"/>
            <a:ext cx="8248200" cy="6654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400"/>
              </a:spcBef>
              <a:spcAft>
                <a:spcPts val="0"/>
              </a:spcAft>
              <a:buSzPts val="1400"/>
              <a:buNone/>
            </a:pPr>
            <a:r>
              <a:rPr lang="en">
                <a:solidFill>
                  <a:schemeClr val="dk1"/>
                </a:solidFill>
              </a:rPr>
              <a:t>Our</a:t>
            </a:r>
            <a:r>
              <a:rPr lang="en" sz="1800">
                <a:solidFill>
                  <a:schemeClr val="dk1"/>
                </a:solidFill>
              </a:rPr>
              <a:t> production environment </a:t>
            </a:r>
            <a:r>
              <a:rPr lang="en">
                <a:solidFill>
                  <a:schemeClr val="dk1"/>
                </a:solidFill>
              </a:rPr>
              <a:t>is digitalized for real-time visibility and control.</a:t>
            </a:r>
            <a:endParaRPr sz="1600">
              <a:solidFill>
                <a:schemeClr val="dk1"/>
              </a:solidFill>
            </a:endParaRPr>
          </a:p>
          <a:p>
            <a:pPr indent="0" lvl="0" marL="0" rtl="0" algn="l">
              <a:lnSpc>
                <a:spcPct val="115000"/>
              </a:lnSpc>
              <a:spcBef>
                <a:spcPts val="0"/>
              </a:spcBef>
              <a:spcAft>
                <a:spcPts val="0"/>
              </a:spcAft>
              <a:buSzPts val="1400"/>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400"/>
              <a:buNone/>
            </a:pPr>
            <a:r>
              <a:t/>
            </a:r>
            <a:endParaRPr sz="1000">
              <a:solidFill>
                <a:schemeClr val="dk1"/>
              </a:solidFill>
              <a:latin typeface="Helvetica Neue"/>
              <a:ea typeface="Helvetica Neue"/>
              <a:cs typeface="Helvetica Neue"/>
              <a:sym typeface="Helvetica Neue"/>
            </a:endParaRPr>
          </a:p>
        </p:txBody>
      </p:sp>
      <p:sp>
        <p:nvSpPr>
          <p:cNvPr id="638" name="Google Shape;638;p133"/>
          <p:cNvSpPr txBox="1"/>
          <p:nvPr>
            <p:ph idx="4294967295" type="body"/>
          </p:nvPr>
        </p:nvSpPr>
        <p:spPr>
          <a:xfrm>
            <a:off x="414450" y="971550"/>
            <a:ext cx="5347200" cy="51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400"/>
              <a:buFont typeface="Helvetica Neue"/>
              <a:buNone/>
            </a:pPr>
            <a:r>
              <a:rPr lang="en" sz="2800">
                <a:solidFill>
                  <a:srgbClr val="1C68A5"/>
                </a:solidFill>
              </a:rPr>
              <a:t>Production Management</a:t>
            </a:r>
            <a:endParaRPr sz="2800">
              <a:solidFill>
                <a:srgbClr val="1C68A5"/>
              </a:solidFill>
            </a:endParaRPr>
          </a:p>
        </p:txBody>
      </p:sp>
      <p:pic>
        <p:nvPicPr>
          <p:cNvPr id="639" name="Google Shape;639;p133"/>
          <p:cNvPicPr preferRelativeResize="0"/>
          <p:nvPr/>
        </p:nvPicPr>
        <p:blipFill rotWithShape="1">
          <a:blip r:embed="rId3">
            <a:alphaModFix/>
          </a:blip>
          <a:srcRect b="0" l="0" r="0" t="319"/>
          <a:stretch/>
        </p:blipFill>
        <p:spPr>
          <a:xfrm>
            <a:off x="3872725" y="2050000"/>
            <a:ext cx="4992323" cy="2625950"/>
          </a:xfrm>
          <a:prstGeom prst="rect">
            <a:avLst/>
          </a:prstGeom>
          <a:noFill/>
          <a:ln>
            <a:noFill/>
          </a:ln>
          <a:effectLst>
            <a:outerShdw blurRad="57150" rotWithShape="0" algn="bl" dir="5400000" dist="19050">
              <a:srgbClr val="000000">
                <a:alpha val="17650"/>
              </a:srgbClr>
            </a:outerShdw>
          </a:effectLst>
        </p:spPr>
      </p:pic>
      <p:sp>
        <p:nvSpPr>
          <p:cNvPr id="640" name="Google Shape;640;p133"/>
          <p:cNvSpPr txBox="1"/>
          <p:nvPr/>
        </p:nvSpPr>
        <p:spPr>
          <a:xfrm>
            <a:off x="414450" y="2135675"/>
            <a:ext cx="3458400" cy="2844000"/>
          </a:xfrm>
          <a:prstGeom prst="rect">
            <a:avLst/>
          </a:prstGeom>
          <a:noFill/>
          <a:ln>
            <a:noFill/>
          </a:ln>
        </p:spPr>
        <p:txBody>
          <a:bodyPr anchorCtr="0" anchor="t" bIns="91425" lIns="91425" spcFirstLastPara="1" rIns="91425" wrap="square" tIns="91425">
            <a:spAutoFit/>
          </a:bodyPr>
          <a:lstStyle/>
          <a:p>
            <a:pPr indent="-226059" lvl="0" marL="365760" rtl="0" algn="l">
              <a:lnSpc>
                <a:spcPct val="110000"/>
              </a:lnSpc>
              <a:spcBef>
                <a:spcPts val="1000"/>
              </a:spcBef>
              <a:spcAft>
                <a:spcPts val="0"/>
              </a:spcAft>
              <a:buClr>
                <a:srgbClr val="1C68A5"/>
              </a:buClr>
              <a:buSzPts val="1400"/>
              <a:buFont typeface="Arial"/>
              <a:buChar char="●"/>
            </a:pPr>
            <a:r>
              <a:rPr lang="en">
                <a:solidFill>
                  <a:schemeClr val="dk1"/>
                </a:solidFill>
              </a:rPr>
              <a:t>Increased</a:t>
            </a:r>
            <a:r>
              <a:rPr lang="en">
                <a:solidFill>
                  <a:schemeClr val="dk1"/>
                </a:solidFill>
              </a:rPr>
              <a:t> operational control to operate more efficiently while improving agility, quality and service levels.</a:t>
            </a:r>
            <a:endParaRPr>
              <a:solidFill>
                <a:schemeClr val="dk1"/>
              </a:solidFill>
            </a:endParaRPr>
          </a:p>
          <a:p>
            <a:pPr indent="-226059" lvl="0" marL="365760" rtl="0" algn="l">
              <a:lnSpc>
                <a:spcPct val="115000"/>
              </a:lnSpc>
              <a:spcBef>
                <a:spcPts val="1000"/>
              </a:spcBef>
              <a:spcAft>
                <a:spcPts val="0"/>
              </a:spcAft>
              <a:buClr>
                <a:srgbClr val="1C68A5"/>
              </a:buClr>
              <a:buSzPts val="1400"/>
              <a:buFont typeface="Arial"/>
              <a:buChar char="●"/>
            </a:pPr>
            <a:r>
              <a:rPr lang="en">
                <a:solidFill>
                  <a:schemeClr val="dk1"/>
                </a:solidFill>
              </a:rPr>
              <a:t>Ability to monitor and optimize live production through real time dashboards.</a:t>
            </a:r>
            <a:endParaRPr>
              <a:solidFill>
                <a:schemeClr val="dk1"/>
              </a:solidFill>
            </a:endParaRPr>
          </a:p>
          <a:p>
            <a:pPr indent="-226059" lvl="0" marL="365760" rtl="0" algn="l">
              <a:lnSpc>
                <a:spcPct val="115000"/>
              </a:lnSpc>
              <a:spcBef>
                <a:spcPts val="1000"/>
              </a:spcBef>
              <a:spcAft>
                <a:spcPts val="0"/>
              </a:spcAft>
              <a:buClr>
                <a:srgbClr val="1C68A5"/>
              </a:buClr>
              <a:buSzPts val="1400"/>
              <a:buFont typeface="Arial"/>
              <a:buChar char="●"/>
            </a:pPr>
            <a:r>
              <a:rPr lang="en">
                <a:solidFill>
                  <a:schemeClr val="dk1"/>
                </a:solidFill>
              </a:rPr>
              <a:t>Improves throughput, reduces costs and unveils actionable insights.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641" name="Google Shape;641;p133"/>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pic>
        <p:nvPicPr>
          <p:cNvPr id="646" name="Google Shape;646;p134"/>
          <p:cNvPicPr preferRelativeResize="0"/>
          <p:nvPr/>
        </p:nvPicPr>
        <p:blipFill rotWithShape="1">
          <a:blip r:embed="rId3">
            <a:alphaModFix/>
          </a:blip>
          <a:srcRect b="0" l="0" r="0" t="0"/>
          <a:stretch/>
        </p:blipFill>
        <p:spPr>
          <a:xfrm>
            <a:off x="4371575" y="1924912"/>
            <a:ext cx="4316227" cy="2775925"/>
          </a:xfrm>
          <a:prstGeom prst="rect">
            <a:avLst/>
          </a:prstGeom>
          <a:noFill/>
          <a:ln>
            <a:noFill/>
          </a:ln>
          <a:effectLst>
            <a:outerShdw blurRad="57150" rotWithShape="0" algn="bl" dir="5400000" dist="19050">
              <a:srgbClr val="000000">
                <a:alpha val="18820"/>
              </a:srgbClr>
            </a:outerShdw>
          </a:effectLst>
        </p:spPr>
      </p:pic>
      <p:sp>
        <p:nvSpPr>
          <p:cNvPr id="647" name="Google Shape;647;p134"/>
          <p:cNvSpPr txBox="1"/>
          <p:nvPr>
            <p:ph idx="4294967295" type="body"/>
          </p:nvPr>
        </p:nvSpPr>
        <p:spPr>
          <a:xfrm>
            <a:off x="414450" y="1600650"/>
            <a:ext cx="3957000" cy="32940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1000"/>
              </a:spcBef>
              <a:spcAft>
                <a:spcPts val="0"/>
              </a:spcAft>
              <a:buSzPts val="1400"/>
              <a:buNone/>
            </a:pPr>
            <a:r>
              <a:rPr lang="en">
                <a:solidFill>
                  <a:schemeClr val="dk1"/>
                </a:solidFill>
              </a:rPr>
              <a:t>We ensure</a:t>
            </a:r>
            <a:r>
              <a:rPr lang="en" sz="1800">
                <a:solidFill>
                  <a:schemeClr val="dk1"/>
                </a:solidFill>
              </a:rPr>
              <a:t> the right inventory at the right time.</a:t>
            </a:r>
            <a:endParaRPr sz="1800">
              <a:solidFill>
                <a:schemeClr val="dk1"/>
              </a:solidFill>
            </a:endParaRPr>
          </a:p>
          <a:p>
            <a:pPr indent="-311150" lvl="0" marL="457200" rtl="0" algn="l">
              <a:spcBef>
                <a:spcPts val="1000"/>
              </a:spcBef>
              <a:spcAft>
                <a:spcPts val="0"/>
              </a:spcAft>
              <a:buClr>
                <a:srgbClr val="1C68A5"/>
              </a:buClr>
              <a:buSzPts val="1300"/>
              <a:buFont typeface="IBM Plex Sans"/>
              <a:buChar char="●"/>
            </a:pPr>
            <a:r>
              <a:rPr lang="en" sz="1300">
                <a:solidFill>
                  <a:schemeClr val="dk1"/>
                </a:solidFill>
              </a:rPr>
              <a:t>We can p</a:t>
            </a:r>
            <a:r>
              <a:rPr lang="en" sz="1300">
                <a:solidFill>
                  <a:schemeClr val="dk1"/>
                </a:solidFill>
              </a:rPr>
              <a:t>roactively plan procurement </a:t>
            </a:r>
            <a:br>
              <a:rPr lang="en" sz="1300">
                <a:solidFill>
                  <a:schemeClr val="dk1"/>
                </a:solidFill>
              </a:rPr>
            </a:br>
            <a:r>
              <a:rPr lang="en" sz="1300">
                <a:solidFill>
                  <a:schemeClr val="dk1"/>
                </a:solidFill>
              </a:rPr>
              <a:t>WIPs and ingredients based on current </a:t>
            </a:r>
            <a:br>
              <a:rPr lang="en" sz="1300">
                <a:solidFill>
                  <a:schemeClr val="dk1"/>
                </a:solidFill>
              </a:rPr>
            </a:br>
            <a:r>
              <a:rPr lang="en" sz="1300">
                <a:solidFill>
                  <a:schemeClr val="dk1"/>
                </a:solidFill>
              </a:rPr>
              <a:t>demand, consumption, inventory levels </a:t>
            </a:r>
            <a:br>
              <a:rPr lang="en" sz="1300">
                <a:solidFill>
                  <a:schemeClr val="dk1"/>
                </a:solidFill>
              </a:rPr>
            </a:br>
            <a:r>
              <a:rPr lang="en" sz="1300">
                <a:solidFill>
                  <a:schemeClr val="dk1"/>
                </a:solidFill>
              </a:rPr>
              <a:t>and more.</a:t>
            </a:r>
            <a:endParaRPr sz="1300">
              <a:solidFill>
                <a:schemeClr val="dk1"/>
              </a:solidFill>
            </a:endParaRPr>
          </a:p>
          <a:p>
            <a:pPr indent="-311150" lvl="0" marL="457200" rtl="0" algn="l">
              <a:spcBef>
                <a:spcPts val="1600"/>
              </a:spcBef>
              <a:spcAft>
                <a:spcPts val="0"/>
              </a:spcAft>
              <a:buClr>
                <a:srgbClr val="1C68A5"/>
              </a:buClr>
              <a:buSzPts val="1300"/>
              <a:buFont typeface="IBM Plex Sans"/>
              <a:buChar char="●"/>
            </a:pPr>
            <a:r>
              <a:rPr lang="en" sz="1300">
                <a:solidFill>
                  <a:schemeClr val="dk1"/>
                </a:solidFill>
              </a:rPr>
              <a:t>We reduce waste by ordering the right amount </a:t>
            </a:r>
            <a:br>
              <a:rPr lang="en" sz="1300">
                <a:solidFill>
                  <a:schemeClr val="dk1"/>
                </a:solidFill>
              </a:rPr>
            </a:br>
            <a:r>
              <a:rPr lang="en" sz="1300">
                <a:solidFill>
                  <a:schemeClr val="dk1"/>
                </a:solidFill>
              </a:rPr>
              <a:t>at the right time by leveraging accurate </a:t>
            </a:r>
            <a:br>
              <a:rPr lang="en" sz="1300">
                <a:solidFill>
                  <a:schemeClr val="dk1"/>
                </a:solidFill>
              </a:rPr>
            </a:br>
            <a:r>
              <a:rPr lang="en" sz="1300">
                <a:solidFill>
                  <a:schemeClr val="dk1"/>
                </a:solidFill>
              </a:rPr>
              <a:t>lead time information.</a:t>
            </a:r>
            <a:endParaRPr sz="1300">
              <a:solidFill>
                <a:schemeClr val="dk1"/>
              </a:solidFill>
            </a:endParaRPr>
          </a:p>
          <a:p>
            <a:pPr indent="-311150" lvl="0" marL="457200" rtl="0" algn="l">
              <a:spcBef>
                <a:spcPts val="1600"/>
              </a:spcBef>
              <a:spcAft>
                <a:spcPts val="0"/>
              </a:spcAft>
              <a:buClr>
                <a:srgbClr val="1C68A5"/>
              </a:buClr>
              <a:buSzPts val="1300"/>
              <a:buFont typeface="IBM Plex Sans"/>
              <a:buChar char="●"/>
            </a:pPr>
            <a:r>
              <a:rPr lang="en" sz="1300">
                <a:solidFill>
                  <a:schemeClr val="dk1"/>
                </a:solidFill>
              </a:rPr>
              <a:t>We can take proactive action by easily monitor potential future material deficients.</a:t>
            </a:r>
            <a:endParaRPr sz="13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400"/>
              <a:buNone/>
            </a:pPr>
            <a:r>
              <a:t/>
            </a:r>
            <a:endParaRPr sz="14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400"/>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400"/>
              <a:buNone/>
            </a:pPr>
            <a:r>
              <a:t/>
            </a:r>
            <a:endParaRPr sz="1000">
              <a:solidFill>
                <a:schemeClr val="dk1"/>
              </a:solidFill>
              <a:latin typeface="Helvetica Neue"/>
              <a:ea typeface="Helvetica Neue"/>
              <a:cs typeface="Helvetica Neue"/>
              <a:sym typeface="Helvetica Neue"/>
            </a:endParaRPr>
          </a:p>
        </p:txBody>
      </p:sp>
      <p:sp>
        <p:nvSpPr>
          <p:cNvPr id="648" name="Google Shape;648;p134"/>
          <p:cNvSpPr txBox="1"/>
          <p:nvPr>
            <p:ph idx="4294967295" type="body"/>
          </p:nvPr>
        </p:nvSpPr>
        <p:spPr>
          <a:xfrm>
            <a:off x="414450" y="971550"/>
            <a:ext cx="5347200" cy="51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400"/>
              <a:buFont typeface="Helvetica Neue"/>
              <a:buNone/>
            </a:pPr>
            <a:r>
              <a:rPr lang="en" sz="2800">
                <a:solidFill>
                  <a:srgbClr val="1C68A5"/>
                </a:solidFill>
              </a:rPr>
              <a:t>Material Planning</a:t>
            </a:r>
            <a:endParaRPr sz="2800">
              <a:solidFill>
                <a:srgbClr val="1C68A5"/>
              </a:solidFill>
            </a:endParaRPr>
          </a:p>
        </p:txBody>
      </p:sp>
      <p:sp>
        <p:nvSpPr>
          <p:cNvPr id="649" name="Google Shape;649;p134"/>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35"/>
          <p:cNvSpPr txBox="1"/>
          <p:nvPr>
            <p:ph idx="4294967295" type="body"/>
          </p:nvPr>
        </p:nvSpPr>
        <p:spPr>
          <a:xfrm>
            <a:off x="414450" y="1727400"/>
            <a:ext cx="6279000" cy="317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400"/>
              <a:buNone/>
            </a:pPr>
            <a:r>
              <a:rPr lang="en">
                <a:solidFill>
                  <a:srgbClr val="111827"/>
                </a:solidFill>
                <a:highlight>
                  <a:srgbClr val="FFFFFF"/>
                </a:highlight>
              </a:rPr>
              <a:t>Our warehouse is enabled with </a:t>
            </a:r>
            <a:r>
              <a:rPr lang="en" sz="1800">
                <a:solidFill>
                  <a:srgbClr val="111827"/>
                </a:solidFill>
                <a:highlight>
                  <a:srgbClr val="FFFFFF"/>
                </a:highlight>
              </a:rPr>
              <a:t>real-time inventory visibility.</a:t>
            </a:r>
            <a:endParaRPr sz="1800">
              <a:solidFill>
                <a:srgbClr val="111827"/>
              </a:solidFill>
              <a:highlight>
                <a:srgbClr val="FFFFFF"/>
              </a:highlight>
              <a:latin typeface="IBM Plex Sans"/>
              <a:ea typeface="IBM Plex Sans"/>
              <a:cs typeface="IBM Plex Sans"/>
              <a:sym typeface="IBM Plex Sans"/>
            </a:endParaRPr>
          </a:p>
          <a:p>
            <a:pPr indent="0" lvl="0" marL="0" rtl="0" algn="l">
              <a:lnSpc>
                <a:spcPct val="115000"/>
              </a:lnSpc>
              <a:spcBef>
                <a:spcPts val="0"/>
              </a:spcBef>
              <a:spcAft>
                <a:spcPts val="0"/>
              </a:spcAft>
              <a:buSzPts val="1400"/>
              <a:buNone/>
            </a:pPr>
            <a:r>
              <a:t/>
            </a:r>
            <a:endParaRPr sz="1000">
              <a:solidFill>
                <a:schemeClr val="dk1"/>
              </a:solidFill>
              <a:latin typeface="Helvetica Neue"/>
              <a:ea typeface="Helvetica Neue"/>
              <a:cs typeface="Helvetica Neue"/>
              <a:sym typeface="Helvetica Neue"/>
            </a:endParaRPr>
          </a:p>
        </p:txBody>
      </p:sp>
      <p:grpSp>
        <p:nvGrpSpPr>
          <p:cNvPr id="655" name="Google Shape;655;p135"/>
          <p:cNvGrpSpPr/>
          <p:nvPr/>
        </p:nvGrpSpPr>
        <p:grpSpPr>
          <a:xfrm>
            <a:off x="4370342" y="2273560"/>
            <a:ext cx="4584474" cy="2370192"/>
            <a:chOff x="4611043" y="1851345"/>
            <a:chExt cx="4343414" cy="2245563"/>
          </a:xfrm>
        </p:grpSpPr>
        <p:grpSp>
          <p:nvGrpSpPr>
            <p:cNvPr id="656" name="Google Shape;656;p135"/>
            <p:cNvGrpSpPr/>
            <p:nvPr/>
          </p:nvGrpSpPr>
          <p:grpSpPr>
            <a:xfrm>
              <a:off x="4611043" y="1851345"/>
              <a:ext cx="3233730" cy="2072925"/>
              <a:chOff x="1520083" y="1028892"/>
              <a:chExt cx="5131275" cy="3468750"/>
            </a:xfrm>
          </p:grpSpPr>
          <p:pic>
            <p:nvPicPr>
              <p:cNvPr descr="IPad_Air.png" id="657" name="Google Shape;657;p135"/>
              <p:cNvPicPr preferRelativeResize="0"/>
              <p:nvPr/>
            </p:nvPicPr>
            <p:blipFill rotWithShape="1">
              <a:blip r:embed="rId3">
                <a:alphaModFix/>
              </a:blip>
              <a:srcRect b="0" l="0" r="0" t="0"/>
              <a:stretch/>
            </p:blipFill>
            <p:spPr>
              <a:xfrm>
                <a:off x="1520083" y="1028892"/>
                <a:ext cx="5131275" cy="3468750"/>
              </a:xfrm>
              <a:prstGeom prst="rect">
                <a:avLst/>
              </a:prstGeom>
              <a:noFill/>
              <a:ln>
                <a:noFill/>
              </a:ln>
            </p:spPr>
          </p:pic>
          <p:pic>
            <p:nvPicPr>
              <p:cNvPr id="658" name="Google Shape;658;p135">
                <a:hlinkClick r:id="rId4"/>
              </p:cNvPr>
              <p:cNvPicPr preferRelativeResize="0"/>
              <p:nvPr/>
            </p:nvPicPr>
            <p:blipFill rotWithShape="1">
              <a:blip r:embed="rId5">
                <a:alphaModFix/>
              </a:blip>
              <a:srcRect b="0" l="0" r="0" t="0"/>
              <a:stretch/>
            </p:blipFill>
            <p:spPr>
              <a:xfrm>
                <a:off x="1926071" y="1176080"/>
                <a:ext cx="4319301" cy="3174376"/>
              </a:xfrm>
              <a:prstGeom prst="rect">
                <a:avLst/>
              </a:prstGeom>
              <a:noFill/>
              <a:ln>
                <a:noFill/>
              </a:ln>
            </p:spPr>
          </p:pic>
        </p:grpSp>
        <p:pic>
          <p:nvPicPr>
            <p:cNvPr id="659" name="Google Shape;659;p135"/>
            <p:cNvPicPr preferRelativeResize="0"/>
            <p:nvPr/>
          </p:nvPicPr>
          <p:blipFill rotWithShape="1">
            <a:blip r:embed="rId6">
              <a:alphaModFix/>
            </a:blip>
            <a:srcRect b="0" l="0" r="0" t="0"/>
            <a:stretch/>
          </p:blipFill>
          <p:spPr>
            <a:xfrm>
              <a:off x="4856289" y="1931259"/>
              <a:ext cx="2739303" cy="1906235"/>
            </a:xfrm>
            <a:prstGeom prst="rect">
              <a:avLst/>
            </a:prstGeom>
            <a:noFill/>
            <a:ln>
              <a:noFill/>
            </a:ln>
          </p:spPr>
        </p:pic>
        <p:grpSp>
          <p:nvGrpSpPr>
            <p:cNvPr id="660" name="Google Shape;660;p135"/>
            <p:cNvGrpSpPr/>
            <p:nvPr/>
          </p:nvGrpSpPr>
          <p:grpSpPr>
            <a:xfrm>
              <a:off x="6863607" y="2242535"/>
              <a:ext cx="2090850" cy="1854374"/>
              <a:chOff x="5289525" y="1159250"/>
              <a:chExt cx="2578750" cy="2289350"/>
            </a:xfrm>
          </p:grpSpPr>
          <p:pic>
            <p:nvPicPr>
              <p:cNvPr id="661" name="Google Shape;661;p135"/>
              <p:cNvPicPr preferRelativeResize="0"/>
              <p:nvPr/>
            </p:nvPicPr>
            <p:blipFill rotWithShape="1">
              <a:blip r:embed="rId7">
                <a:alphaModFix/>
              </a:blip>
              <a:srcRect b="6393" l="0" r="0" t="0"/>
              <a:stretch/>
            </p:blipFill>
            <p:spPr>
              <a:xfrm>
                <a:off x="5289525" y="1159250"/>
                <a:ext cx="2578750" cy="2289325"/>
              </a:xfrm>
              <a:prstGeom prst="rect">
                <a:avLst/>
              </a:prstGeom>
              <a:noFill/>
              <a:ln>
                <a:noFill/>
              </a:ln>
            </p:spPr>
          </p:pic>
          <p:sp>
            <p:nvSpPr>
              <p:cNvPr id="662" name="Google Shape;662;p135"/>
              <p:cNvSpPr/>
              <p:nvPr/>
            </p:nvSpPr>
            <p:spPr>
              <a:xfrm flipH="1">
                <a:off x="7251100" y="2948500"/>
                <a:ext cx="458700" cy="500100"/>
              </a:xfrm>
              <a:prstGeom prst="rtTriangl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grpSp>
      </p:grpSp>
      <p:sp>
        <p:nvSpPr>
          <p:cNvPr id="663" name="Google Shape;663;p135"/>
          <p:cNvSpPr txBox="1"/>
          <p:nvPr>
            <p:ph idx="4294967295" type="body"/>
          </p:nvPr>
        </p:nvSpPr>
        <p:spPr>
          <a:xfrm>
            <a:off x="414450" y="1047750"/>
            <a:ext cx="5347200" cy="51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400"/>
              <a:buFont typeface="Helvetica Neue"/>
              <a:buNone/>
            </a:pPr>
            <a:r>
              <a:rPr lang="en" sz="2800">
                <a:solidFill>
                  <a:srgbClr val="1C68A5"/>
                </a:solidFill>
              </a:rPr>
              <a:t>Warehouse Management</a:t>
            </a:r>
            <a:endParaRPr sz="2800">
              <a:solidFill>
                <a:srgbClr val="1C68A5"/>
              </a:solidFill>
            </a:endParaRPr>
          </a:p>
        </p:txBody>
      </p:sp>
      <p:sp>
        <p:nvSpPr>
          <p:cNvPr id="664" name="Google Shape;664;p135"/>
          <p:cNvSpPr txBox="1"/>
          <p:nvPr/>
        </p:nvSpPr>
        <p:spPr>
          <a:xfrm>
            <a:off x="414450" y="2113175"/>
            <a:ext cx="3974700" cy="2530500"/>
          </a:xfrm>
          <a:prstGeom prst="rect">
            <a:avLst/>
          </a:prstGeom>
          <a:noFill/>
          <a:ln>
            <a:noFill/>
          </a:ln>
        </p:spPr>
        <p:txBody>
          <a:bodyPr anchorCtr="0" anchor="t" bIns="91425" lIns="91425" spcFirstLastPara="1" rIns="91425" wrap="square" tIns="91425">
            <a:spAutoFit/>
          </a:bodyPr>
          <a:lstStyle/>
          <a:p>
            <a:pPr indent="-219709" lvl="0" marL="365760" rtl="0" algn="l">
              <a:lnSpc>
                <a:spcPct val="110000"/>
              </a:lnSpc>
              <a:spcBef>
                <a:spcPts val="1000"/>
              </a:spcBef>
              <a:spcAft>
                <a:spcPts val="0"/>
              </a:spcAft>
              <a:buClr>
                <a:srgbClr val="1C68A5"/>
              </a:buClr>
              <a:buSzPts val="1300"/>
              <a:buFont typeface="Arial"/>
              <a:buChar char="●"/>
            </a:pPr>
            <a:r>
              <a:rPr lang="en" sz="1300">
                <a:solidFill>
                  <a:srgbClr val="111827"/>
                </a:solidFill>
                <a:highlight>
                  <a:schemeClr val="lt1"/>
                </a:highlight>
              </a:rPr>
              <a:t>Added </a:t>
            </a:r>
            <a:r>
              <a:rPr lang="en" sz="1300">
                <a:solidFill>
                  <a:srgbClr val="111827"/>
                </a:solidFill>
                <a:highlight>
                  <a:schemeClr val="lt1"/>
                </a:highlight>
              </a:rPr>
              <a:t>real-time inventory visibility with warehouse guidance and system verifications to improve inventory control and accuracy.</a:t>
            </a:r>
            <a:endParaRPr sz="1300">
              <a:solidFill>
                <a:srgbClr val="111827"/>
              </a:solidFill>
              <a:highlight>
                <a:schemeClr val="lt1"/>
              </a:highlight>
            </a:endParaRPr>
          </a:p>
          <a:p>
            <a:pPr indent="-219709" lvl="0" marL="365760" rtl="0" algn="l">
              <a:lnSpc>
                <a:spcPct val="110000"/>
              </a:lnSpc>
              <a:spcBef>
                <a:spcPts val="1000"/>
              </a:spcBef>
              <a:spcAft>
                <a:spcPts val="0"/>
              </a:spcAft>
              <a:buClr>
                <a:srgbClr val="1C68A5"/>
              </a:buClr>
              <a:buSzPts val="1300"/>
              <a:buFont typeface="Arial"/>
              <a:buChar char="●"/>
            </a:pPr>
            <a:r>
              <a:rPr lang="en" sz="1300">
                <a:solidFill>
                  <a:srgbClr val="111827"/>
                </a:solidFill>
                <a:highlight>
                  <a:schemeClr val="lt1"/>
                </a:highlight>
              </a:rPr>
              <a:t>Enabled lot code and expiry traceability for quick and accurate recalls.</a:t>
            </a:r>
            <a:endParaRPr sz="1300">
              <a:solidFill>
                <a:srgbClr val="111827"/>
              </a:solidFill>
              <a:highlight>
                <a:schemeClr val="lt1"/>
              </a:highlight>
            </a:endParaRPr>
          </a:p>
          <a:p>
            <a:pPr indent="-219709" lvl="0" marL="365760" rtl="0" algn="l">
              <a:lnSpc>
                <a:spcPct val="110000"/>
              </a:lnSpc>
              <a:spcBef>
                <a:spcPts val="1000"/>
              </a:spcBef>
              <a:spcAft>
                <a:spcPts val="0"/>
              </a:spcAft>
              <a:buClr>
                <a:srgbClr val="1C68A5"/>
              </a:buClr>
              <a:buSzPts val="1300"/>
              <a:buFont typeface="Arial"/>
              <a:buChar char="●"/>
            </a:pPr>
            <a:r>
              <a:rPr lang="en" sz="1300">
                <a:solidFill>
                  <a:srgbClr val="111827"/>
                </a:solidFill>
                <a:highlight>
                  <a:schemeClr val="lt1"/>
                </a:highlight>
              </a:rPr>
              <a:t>We use a mobile interface to bring powerful capabilities to line leads and forklift operators.</a:t>
            </a:r>
            <a:endParaRPr sz="1300">
              <a:solidFill>
                <a:srgbClr val="111827"/>
              </a:solidFill>
              <a:highlight>
                <a:schemeClr val="lt1"/>
              </a:highlight>
            </a:endParaRPr>
          </a:p>
          <a:p>
            <a:pPr indent="-219709" lvl="0" marL="365760" rtl="0" algn="l">
              <a:lnSpc>
                <a:spcPct val="110000"/>
              </a:lnSpc>
              <a:spcBef>
                <a:spcPts val="1000"/>
              </a:spcBef>
              <a:spcAft>
                <a:spcPts val="0"/>
              </a:spcAft>
              <a:buClr>
                <a:srgbClr val="1C68A5"/>
              </a:buClr>
              <a:buSzPts val="1300"/>
              <a:buFont typeface="Arial"/>
              <a:buChar char="●"/>
            </a:pPr>
            <a:r>
              <a:rPr lang="en" sz="1300">
                <a:solidFill>
                  <a:srgbClr val="111827"/>
                </a:solidFill>
                <a:highlight>
                  <a:schemeClr val="lt1"/>
                </a:highlight>
              </a:rPr>
              <a:t>We leverage GS1 and SSCC support for </a:t>
            </a:r>
            <a:br>
              <a:rPr lang="en" sz="1300">
                <a:solidFill>
                  <a:srgbClr val="111827"/>
                </a:solidFill>
                <a:highlight>
                  <a:schemeClr val="lt1"/>
                </a:highlight>
              </a:rPr>
            </a:br>
            <a:r>
              <a:rPr lang="en" sz="1300">
                <a:solidFill>
                  <a:srgbClr val="111827"/>
                </a:solidFill>
                <a:highlight>
                  <a:schemeClr val="lt1"/>
                </a:highlight>
              </a:rPr>
              <a:t>pallet tracking.</a:t>
            </a:r>
            <a:endParaRPr sz="1300">
              <a:solidFill>
                <a:srgbClr val="111827"/>
              </a:solidFill>
              <a:highlight>
                <a:schemeClr val="lt1"/>
              </a:highlight>
            </a:endParaRPr>
          </a:p>
        </p:txBody>
      </p:sp>
      <p:sp>
        <p:nvSpPr>
          <p:cNvPr id="665" name="Google Shape;665;p135"/>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36"/>
          <p:cNvSpPr txBox="1"/>
          <p:nvPr>
            <p:ph idx="4294967295" type="body"/>
          </p:nvPr>
        </p:nvSpPr>
        <p:spPr>
          <a:xfrm>
            <a:off x="414450" y="1651450"/>
            <a:ext cx="7486800" cy="34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400"/>
              </a:spcBef>
              <a:spcAft>
                <a:spcPts val="0"/>
              </a:spcAft>
              <a:buSzPts val="1400"/>
              <a:buNone/>
            </a:pPr>
            <a:r>
              <a:rPr lang="en">
                <a:solidFill>
                  <a:schemeClr val="dk1"/>
                </a:solidFill>
              </a:rPr>
              <a:t>We are empowered with i</a:t>
            </a:r>
            <a:r>
              <a:rPr lang="en" sz="1800">
                <a:solidFill>
                  <a:schemeClr val="dk1"/>
                </a:solidFill>
              </a:rPr>
              <a:t>ntuitive, real-t</a:t>
            </a:r>
            <a:r>
              <a:rPr lang="en">
                <a:solidFill>
                  <a:schemeClr val="dk1"/>
                </a:solidFill>
              </a:rPr>
              <a:t>ime</a:t>
            </a:r>
            <a:r>
              <a:rPr lang="en" sz="1800">
                <a:solidFill>
                  <a:schemeClr val="dk1"/>
                </a:solidFill>
              </a:rPr>
              <a:t> production scheduling</a:t>
            </a:r>
            <a:r>
              <a:rPr lang="en">
                <a:solidFill>
                  <a:schemeClr val="dk1"/>
                </a:solidFill>
              </a:rPr>
              <a:t>.</a:t>
            </a:r>
            <a:endParaRPr sz="1800">
              <a:solidFill>
                <a:schemeClr val="dk1"/>
              </a:solidFill>
            </a:endParaRPr>
          </a:p>
        </p:txBody>
      </p:sp>
      <p:pic>
        <p:nvPicPr>
          <p:cNvPr id="671" name="Google Shape;671;p136"/>
          <p:cNvPicPr preferRelativeResize="0"/>
          <p:nvPr/>
        </p:nvPicPr>
        <p:blipFill rotWithShape="1">
          <a:blip r:embed="rId3">
            <a:alphaModFix/>
          </a:blip>
          <a:srcRect b="0" l="0" r="0" t="0"/>
          <a:stretch/>
        </p:blipFill>
        <p:spPr>
          <a:xfrm>
            <a:off x="4048475" y="2150125"/>
            <a:ext cx="4670000" cy="2463201"/>
          </a:xfrm>
          <a:prstGeom prst="rect">
            <a:avLst/>
          </a:prstGeom>
          <a:noFill/>
          <a:ln>
            <a:noFill/>
          </a:ln>
          <a:effectLst>
            <a:outerShdw blurRad="57150" rotWithShape="0" algn="bl" dir="5400000" dist="19050">
              <a:srgbClr val="000000">
                <a:alpha val="49800"/>
              </a:srgbClr>
            </a:outerShdw>
          </a:effectLst>
        </p:spPr>
      </p:pic>
      <p:sp>
        <p:nvSpPr>
          <p:cNvPr id="672" name="Google Shape;672;p136"/>
          <p:cNvSpPr txBox="1"/>
          <p:nvPr>
            <p:ph idx="4294967295" type="body"/>
          </p:nvPr>
        </p:nvSpPr>
        <p:spPr>
          <a:xfrm>
            <a:off x="414450" y="1047750"/>
            <a:ext cx="5347200" cy="51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400"/>
              <a:buFont typeface="Helvetica Neue"/>
              <a:buNone/>
            </a:pPr>
            <a:r>
              <a:rPr lang="en" sz="2800">
                <a:solidFill>
                  <a:srgbClr val="1C68A5"/>
                </a:solidFill>
              </a:rPr>
              <a:t>Production Scheduling</a:t>
            </a:r>
            <a:endParaRPr sz="2800">
              <a:solidFill>
                <a:srgbClr val="1C68A5"/>
              </a:solidFill>
            </a:endParaRPr>
          </a:p>
        </p:txBody>
      </p:sp>
      <p:sp>
        <p:nvSpPr>
          <p:cNvPr id="673" name="Google Shape;673;p136"/>
          <p:cNvSpPr txBox="1"/>
          <p:nvPr/>
        </p:nvSpPr>
        <p:spPr>
          <a:xfrm>
            <a:off x="414450" y="2051050"/>
            <a:ext cx="3510000" cy="2553000"/>
          </a:xfrm>
          <a:prstGeom prst="rect">
            <a:avLst/>
          </a:prstGeom>
          <a:noFill/>
          <a:ln>
            <a:noFill/>
          </a:ln>
        </p:spPr>
        <p:txBody>
          <a:bodyPr anchorCtr="0" anchor="t" bIns="91425" lIns="91425" spcFirstLastPara="1" rIns="91425" wrap="square" tIns="91425">
            <a:spAutoFit/>
          </a:bodyPr>
          <a:lstStyle/>
          <a:p>
            <a:pPr indent="-213359" lvl="0" marL="365760" rtl="0" algn="l">
              <a:lnSpc>
                <a:spcPct val="110000"/>
              </a:lnSpc>
              <a:spcBef>
                <a:spcPts val="1000"/>
              </a:spcBef>
              <a:spcAft>
                <a:spcPts val="0"/>
              </a:spcAft>
              <a:buClr>
                <a:srgbClr val="1C68A5"/>
              </a:buClr>
              <a:buSzPts val="1200"/>
              <a:buFont typeface="Arial"/>
              <a:buChar char="●"/>
            </a:pPr>
            <a:r>
              <a:rPr lang="en">
                <a:solidFill>
                  <a:schemeClr val="dk1"/>
                </a:solidFill>
              </a:rPr>
              <a:t>We can add and adjust our production schedule </a:t>
            </a:r>
            <a:r>
              <a:rPr lang="en">
                <a:solidFill>
                  <a:schemeClr val="dk1"/>
                </a:solidFill>
              </a:rPr>
              <a:t>through</a:t>
            </a:r>
            <a:r>
              <a:rPr lang="en">
                <a:solidFill>
                  <a:schemeClr val="dk1"/>
                </a:solidFill>
              </a:rPr>
              <a:t> a real-time visual interface.</a:t>
            </a:r>
            <a:endParaRPr>
              <a:solidFill>
                <a:schemeClr val="dk1"/>
              </a:solidFill>
            </a:endParaRPr>
          </a:p>
          <a:p>
            <a:pPr indent="-213359" lvl="0" marL="365760" rtl="0" algn="l">
              <a:lnSpc>
                <a:spcPct val="110000"/>
              </a:lnSpc>
              <a:spcBef>
                <a:spcPts val="1000"/>
              </a:spcBef>
              <a:spcAft>
                <a:spcPts val="0"/>
              </a:spcAft>
              <a:buClr>
                <a:srgbClr val="1C68A5"/>
              </a:buClr>
              <a:buSzPts val="1200"/>
              <a:buFont typeface="Arial"/>
              <a:buChar char="●"/>
            </a:pPr>
            <a:r>
              <a:rPr lang="en">
                <a:solidFill>
                  <a:schemeClr val="dk1"/>
                </a:solidFill>
              </a:rPr>
              <a:t>Optimization capabilities based on demand, downtime, capacity and configurable constraints.</a:t>
            </a:r>
            <a:endParaRPr>
              <a:solidFill>
                <a:schemeClr val="dk1"/>
              </a:solidFill>
            </a:endParaRPr>
          </a:p>
          <a:p>
            <a:pPr indent="-213359" lvl="0" marL="365760" rtl="0" algn="l">
              <a:lnSpc>
                <a:spcPct val="110000"/>
              </a:lnSpc>
              <a:spcBef>
                <a:spcPts val="1000"/>
              </a:spcBef>
              <a:spcAft>
                <a:spcPts val="0"/>
              </a:spcAft>
              <a:buClr>
                <a:srgbClr val="1C68A5"/>
              </a:buClr>
              <a:buSzPts val="1200"/>
              <a:buFont typeface="Arial"/>
              <a:buChar char="●"/>
            </a:pPr>
            <a:r>
              <a:rPr lang="en">
                <a:solidFill>
                  <a:schemeClr val="dk1"/>
                </a:solidFill>
              </a:rPr>
              <a:t>We can quickly re-prioritize jobs based on changing production demands.</a:t>
            </a:r>
            <a:endParaRPr sz="1500">
              <a:solidFill>
                <a:schemeClr val="dk1"/>
              </a:solidFill>
            </a:endParaRPr>
          </a:p>
        </p:txBody>
      </p:sp>
      <p:sp>
        <p:nvSpPr>
          <p:cNvPr id="674" name="Google Shape;674;p136"/>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37"/>
          <p:cNvSpPr txBox="1"/>
          <p:nvPr>
            <p:ph idx="4294967295" type="body"/>
          </p:nvPr>
        </p:nvSpPr>
        <p:spPr>
          <a:xfrm>
            <a:off x="414450" y="2110250"/>
            <a:ext cx="3331800" cy="521700"/>
          </a:xfrm>
          <a:prstGeom prst="rect">
            <a:avLst/>
          </a:prstGeom>
          <a:noFill/>
          <a:ln>
            <a:noFill/>
          </a:ln>
        </p:spPr>
        <p:txBody>
          <a:bodyPr anchorCtr="0" anchor="t" bIns="0" lIns="0" spcFirstLastPara="1" rIns="0" wrap="square" tIns="0">
            <a:noAutofit/>
          </a:bodyPr>
          <a:lstStyle/>
          <a:p>
            <a:pPr indent="-226059" lvl="0" marL="365760" rtl="0" algn="l">
              <a:lnSpc>
                <a:spcPct val="100000"/>
              </a:lnSpc>
              <a:spcBef>
                <a:spcPts val="1000"/>
              </a:spcBef>
              <a:spcAft>
                <a:spcPts val="0"/>
              </a:spcAft>
              <a:buClr>
                <a:srgbClr val="1C68A5"/>
              </a:buClr>
              <a:buSzPts val="1400"/>
              <a:buChar char="●"/>
            </a:pPr>
            <a:r>
              <a:rPr lang="en" sz="1400">
                <a:solidFill>
                  <a:schemeClr val="dk1"/>
                </a:solidFill>
              </a:rPr>
              <a:t>Our digital</a:t>
            </a:r>
            <a:r>
              <a:rPr lang="en" sz="1400">
                <a:solidFill>
                  <a:schemeClr val="dk1"/>
                </a:solidFill>
              </a:rPr>
              <a:t> quality inspection sheets help streamline and enforce quality control processes, helping save time and prevent errors.</a:t>
            </a:r>
            <a:br>
              <a:rPr lang="en" sz="1400">
                <a:solidFill>
                  <a:schemeClr val="dk1"/>
                </a:solidFill>
              </a:rPr>
            </a:br>
            <a:endParaRPr sz="1400">
              <a:solidFill>
                <a:schemeClr val="dk1"/>
              </a:solidFill>
            </a:endParaRPr>
          </a:p>
          <a:p>
            <a:pPr indent="-226059" lvl="0" marL="365760" rtl="0" algn="l">
              <a:lnSpc>
                <a:spcPct val="100000"/>
              </a:lnSpc>
              <a:spcBef>
                <a:spcPts val="0"/>
              </a:spcBef>
              <a:spcAft>
                <a:spcPts val="0"/>
              </a:spcAft>
              <a:buClr>
                <a:srgbClr val="1C68A5"/>
              </a:buClr>
              <a:buSzPts val="1400"/>
              <a:buChar char="●"/>
            </a:pPr>
            <a:r>
              <a:rPr lang="en" sz="1400">
                <a:solidFill>
                  <a:schemeClr val="dk1"/>
                </a:solidFill>
              </a:rPr>
              <a:t>We can easily retrieve records for inspection, review and audit purposes.</a:t>
            </a:r>
            <a:br>
              <a:rPr lang="en" sz="1400">
                <a:solidFill>
                  <a:schemeClr val="dk1"/>
                </a:solidFill>
              </a:rPr>
            </a:br>
            <a:endParaRPr sz="1400">
              <a:solidFill>
                <a:schemeClr val="dk1"/>
              </a:solidFill>
            </a:endParaRPr>
          </a:p>
          <a:p>
            <a:pPr indent="-226059" lvl="0" marL="365760" rtl="0" algn="l">
              <a:lnSpc>
                <a:spcPct val="100000"/>
              </a:lnSpc>
              <a:spcBef>
                <a:spcPts val="0"/>
              </a:spcBef>
              <a:spcAft>
                <a:spcPts val="0"/>
              </a:spcAft>
              <a:buClr>
                <a:srgbClr val="1C68A5"/>
              </a:buClr>
              <a:buSzPts val="1400"/>
              <a:buChar char="●"/>
            </a:pPr>
            <a:r>
              <a:rPr lang="en" sz="1400">
                <a:solidFill>
                  <a:schemeClr val="dk1"/>
                </a:solidFill>
              </a:rPr>
              <a:t>We can configure electronic signature requirements for inspections.</a:t>
            </a:r>
            <a:endParaRPr sz="1400">
              <a:solidFill>
                <a:schemeClr val="dk1"/>
              </a:solidFill>
            </a:endParaRPr>
          </a:p>
          <a:p>
            <a:pPr indent="0" lvl="0" marL="0" rtl="0" algn="l">
              <a:lnSpc>
                <a:spcPct val="115000"/>
              </a:lnSpc>
              <a:spcBef>
                <a:spcPts val="1000"/>
              </a:spcBef>
              <a:spcAft>
                <a:spcPts val="1000"/>
              </a:spcAft>
              <a:buSzPts val="1400"/>
              <a:buNone/>
            </a:pPr>
            <a:r>
              <a:t/>
            </a:r>
            <a:endParaRPr sz="1400">
              <a:solidFill>
                <a:schemeClr val="dk1"/>
              </a:solidFill>
            </a:endParaRPr>
          </a:p>
        </p:txBody>
      </p:sp>
      <p:pic>
        <p:nvPicPr>
          <p:cNvPr id="680" name="Google Shape;680;p137"/>
          <p:cNvPicPr preferRelativeResize="0"/>
          <p:nvPr/>
        </p:nvPicPr>
        <p:blipFill rotWithShape="1">
          <a:blip r:embed="rId3">
            <a:alphaModFix/>
          </a:blip>
          <a:srcRect b="0" l="0" r="0" t="0"/>
          <a:stretch/>
        </p:blipFill>
        <p:spPr>
          <a:xfrm>
            <a:off x="3994700" y="2246353"/>
            <a:ext cx="4407119" cy="2144922"/>
          </a:xfrm>
          <a:prstGeom prst="rect">
            <a:avLst/>
          </a:prstGeom>
          <a:noFill/>
          <a:ln cap="flat" cmpd="sng" w="9525">
            <a:solidFill>
              <a:schemeClr val="accent2"/>
            </a:solidFill>
            <a:prstDash val="solid"/>
            <a:round/>
            <a:headEnd len="sm" w="sm" type="none"/>
            <a:tailEnd len="sm" w="sm" type="none"/>
          </a:ln>
        </p:spPr>
      </p:pic>
      <p:grpSp>
        <p:nvGrpSpPr>
          <p:cNvPr id="681" name="Google Shape;681;p137"/>
          <p:cNvGrpSpPr/>
          <p:nvPr/>
        </p:nvGrpSpPr>
        <p:grpSpPr>
          <a:xfrm>
            <a:off x="7319201" y="2031907"/>
            <a:ext cx="1450540" cy="2151215"/>
            <a:chOff x="385616" y="907252"/>
            <a:chExt cx="2456876" cy="3634423"/>
          </a:xfrm>
        </p:grpSpPr>
        <p:pic>
          <p:nvPicPr>
            <p:cNvPr descr="IPad_Air.png" id="682" name="Google Shape;682;p137"/>
            <p:cNvPicPr preferRelativeResize="0"/>
            <p:nvPr/>
          </p:nvPicPr>
          <p:blipFill rotWithShape="1">
            <a:blip r:embed="rId4">
              <a:alphaModFix/>
            </a:blip>
            <a:srcRect b="0" l="0" r="0" t="0"/>
            <a:stretch/>
          </p:blipFill>
          <p:spPr>
            <a:xfrm rot="-5400000">
              <a:off x="-203158" y="1496025"/>
              <a:ext cx="3634423" cy="2456876"/>
            </a:xfrm>
            <a:prstGeom prst="rect">
              <a:avLst/>
            </a:prstGeom>
            <a:noFill/>
            <a:ln>
              <a:noFill/>
            </a:ln>
          </p:spPr>
        </p:pic>
        <p:pic>
          <p:nvPicPr>
            <p:cNvPr descr="https://lh5.googleusercontent.com/2oJhikjcxHzvxk2nChKuoER_1YBOVQK27YlRHFd0dyMb2A9U7FE_O-TO4buRCdrf4JeQnaI0JuKsFseJYPswomcbek5jttlLzQzDygEcd316J0kXzodzkK_8NacPnlMuj0QJBmTbgts" id="683" name="Google Shape;683;p137"/>
            <p:cNvPicPr preferRelativeResize="0"/>
            <p:nvPr/>
          </p:nvPicPr>
          <p:blipFill rotWithShape="1">
            <a:blip r:embed="rId5">
              <a:alphaModFix/>
            </a:blip>
            <a:srcRect b="0" l="5753" r="8255" t="0"/>
            <a:stretch/>
          </p:blipFill>
          <p:spPr>
            <a:xfrm>
              <a:off x="508520" y="1252211"/>
              <a:ext cx="2187526" cy="2936430"/>
            </a:xfrm>
            <a:prstGeom prst="rect">
              <a:avLst/>
            </a:prstGeom>
            <a:noFill/>
            <a:ln>
              <a:noFill/>
            </a:ln>
          </p:spPr>
        </p:pic>
      </p:grpSp>
      <p:sp>
        <p:nvSpPr>
          <p:cNvPr id="684" name="Google Shape;684;p137"/>
          <p:cNvSpPr txBox="1"/>
          <p:nvPr>
            <p:ph idx="4294967295" type="body"/>
          </p:nvPr>
        </p:nvSpPr>
        <p:spPr>
          <a:xfrm>
            <a:off x="414450" y="1651450"/>
            <a:ext cx="7486800" cy="34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400"/>
              </a:spcBef>
              <a:spcAft>
                <a:spcPts val="0"/>
              </a:spcAft>
              <a:buSzPts val="1400"/>
              <a:buNone/>
            </a:pPr>
            <a:r>
              <a:rPr lang="en">
                <a:solidFill>
                  <a:schemeClr val="dk1"/>
                </a:solidFill>
              </a:rPr>
              <a:t>Our digital quality processes boost compliance measures and accuracy.</a:t>
            </a:r>
            <a:endParaRPr sz="1700">
              <a:solidFill>
                <a:schemeClr val="dk1"/>
              </a:solidFill>
            </a:endParaRPr>
          </a:p>
        </p:txBody>
      </p:sp>
      <p:sp>
        <p:nvSpPr>
          <p:cNvPr id="685" name="Google Shape;685;p137"/>
          <p:cNvSpPr txBox="1"/>
          <p:nvPr>
            <p:ph idx="4294967295" type="body"/>
          </p:nvPr>
        </p:nvSpPr>
        <p:spPr>
          <a:xfrm>
            <a:off x="414450" y="1047750"/>
            <a:ext cx="5347200" cy="396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400"/>
              <a:buFont typeface="Helvetica Neue"/>
              <a:buNone/>
            </a:pPr>
            <a:r>
              <a:rPr lang="en" sz="2800">
                <a:solidFill>
                  <a:srgbClr val="1C68A5"/>
                </a:solidFill>
              </a:rPr>
              <a:t>Digital Quality Inspections</a:t>
            </a:r>
            <a:endParaRPr sz="2800">
              <a:solidFill>
                <a:srgbClr val="1C68A5"/>
              </a:solidFill>
            </a:endParaRPr>
          </a:p>
        </p:txBody>
      </p:sp>
      <p:sp>
        <p:nvSpPr>
          <p:cNvPr id="686" name="Google Shape;686;p137"/>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125"/>
          <p:cNvSpPr/>
          <p:nvPr>
            <p:ph idx="2" type="pic"/>
          </p:nvPr>
        </p:nvSpPr>
        <p:spPr>
          <a:xfrm>
            <a:off x="267625" y="781350"/>
            <a:ext cx="8405100" cy="317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444746"/>
                </a:solidFill>
                <a:highlight>
                  <a:srgbClr val="FFFFFF"/>
                </a:highlight>
                <a:latin typeface="Arial"/>
                <a:ea typeface="Arial"/>
                <a:cs typeface="Arial"/>
                <a:sym typeface="Arial"/>
              </a:rPr>
              <a:t>Today’s suppliers of choice are able to meet the needs of their customers with responsiveness and excellence.</a:t>
            </a:r>
            <a:endParaRPr sz="1800">
              <a:solidFill>
                <a:srgbClr val="444746"/>
              </a:solidFill>
              <a:highlight>
                <a:srgbClr val="FFFFFF"/>
              </a:highlight>
              <a:latin typeface="Arial"/>
              <a:ea typeface="Arial"/>
              <a:cs typeface="Arial"/>
              <a:sym typeface="Arial"/>
            </a:endParaRPr>
          </a:p>
          <a:p>
            <a:pPr indent="0" lvl="0" marL="0" rtl="0" algn="ctr">
              <a:spcBef>
                <a:spcPts val="1000"/>
              </a:spcBef>
              <a:spcAft>
                <a:spcPts val="0"/>
              </a:spcAft>
              <a:buNone/>
            </a:pPr>
            <a:r>
              <a:rPr lang="en" sz="1800">
                <a:solidFill>
                  <a:srgbClr val="444746"/>
                </a:solidFill>
                <a:highlight>
                  <a:srgbClr val="FFFFFF"/>
                </a:highlight>
                <a:latin typeface="Arial"/>
                <a:ea typeface="Arial"/>
                <a:cs typeface="Arial"/>
                <a:sym typeface="Arial"/>
              </a:rPr>
              <a:t>In order to compete in today’s market, top-tier suppliers are powered by </a:t>
            </a:r>
            <a:r>
              <a:rPr lang="en" sz="1800">
                <a:solidFill>
                  <a:srgbClr val="444746"/>
                </a:solidFill>
                <a:highlight>
                  <a:srgbClr val="FFFFFF"/>
                </a:highlight>
                <a:latin typeface="Arial"/>
                <a:ea typeface="Arial"/>
                <a:cs typeface="Arial"/>
                <a:sym typeface="Arial"/>
              </a:rPr>
              <a:t>best</a:t>
            </a:r>
            <a:r>
              <a:rPr lang="en" sz="1800">
                <a:solidFill>
                  <a:srgbClr val="444746"/>
                </a:solidFill>
                <a:highlight>
                  <a:srgbClr val="FFFFFF"/>
                </a:highlight>
                <a:latin typeface="Arial"/>
                <a:ea typeface="Arial"/>
                <a:cs typeface="Arial"/>
                <a:sym typeface="Arial"/>
              </a:rPr>
              <a:t>-of-breed</a:t>
            </a:r>
            <a:r>
              <a:rPr lang="en" sz="1800">
                <a:solidFill>
                  <a:srgbClr val="444746"/>
                </a:solidFill>
                <a:highlight>
                  <a:srgbClr val="FFFFFF"/>
                </a:highlight>
                <a:latin typeface="Arial"/>
                <a:ea typeface="Arial"/>
                <a:cs typeface="Arial"/>
                <a:sym typeface="Arial"/>
              </a:rPr>
              <a:t> solutions. </a:t>
            </a:r>
            <a:endParaRPr sz="1800">
              <a:solidFill>
                <a:srgbClr val="444746"/>
              </a:solidFill>
              <a:highlight>
                <a:srgbClr val="FFFFFF"/>
              </a:highlight>
              <a:latin typeface="Arial"/>
              <a:ea typeface="Arial"/>
              <a:cs typeface="Arial"/>
              <a:sym typeface="Arial"/>
            </a:endParaRPr>
          </a:p>
          <a:p>
            <a:pPr indent="0" lvl="0" marL="0" rtl="0" algn="ctr">
              <a:spcBef>
                <a:spcPts val="400"/>
              </a:spcBef>
              <a:spcAft>
                <a:spcPts val="400"/>
              </a:spcAft>
              <a:buNone/>
            </a:pPr>
            <a:r>
              <a:rPr lang="en" sz="1800">
                <a:solidFill>
                  <a:srgbClr val="0E77D2"/>
                </a:solidFill>
                <a:highlight>
                  <a:srgbClr val="FFFFFF"/>
                </a:highlight>
                <a:latin typeface="Arial"/>
                <a:ea typeface="Arial"/>
                <a:cs typeface="Arial"/>
                <a:sym typeface="Arial"/>
              </a:rPr>
              <a:t>[name of company]</a:t>
            </a:r>
            <a:r>
              <a:rPr lang="en" sz="1800">
                <a:solidFill>
                  <a:srgbClr val="444746"/>
                </a:solidFill>
                <a:highlight>
                  <a:srgbClr val="FFFFFF"/>
                </a:highlight>
                <a:latin typeface="Arial"/>
                <a:ea typeface="Arial"/>
                <a:cs typeface="Arial"/>
                <a:sym typeface="Arial"/>
              </a:rPr>
              <a:t> is Powered by Nulogy.</a:t>
            </a:r>
            <a:endParaRPr sz="1800">
              <a:latin typeface="Arial"/>
              <a:ea typeface="Arial"/>
              <a:cs typeface="Arial"/>
              <a:sym typeface="Arial"/>
            </a:endParaRPr>
          </a:p>
        </p:txBody>
      </p:sp>
      <p:pic>
        <p:nvPicPr>
          <p:cNvPr id="513" name="Google Shape;513;p125"/>
          <p:cNvPicPr preferRelativeResize="0"/>
          <p:nvPr/>
        </p:nvPicPr>
        <p:blipFill>
          <a:blip r:embed="rId3">
            <a:alphaModFix/>
          </a:blip>
          <a:stretch>
            <a:fillRect/>
          </a:stretch>
        </p:blipFill>
        <p:spPr>
          <a:xfrm>
            <a:off x="3932300" y="3375050"/>
            <a:ext cx="1279399" cy="1172800"/>
          </a:xfrm>
          <a:prstGeom prst="rect">
            <a:avLst/>
          </a:prstGeom>
          <a:noFill/>
          <a:ln>
            <a:noFill/>
          </a:ln>
        </p:spPr>
      </p:pic>
      <p:sp>
        <p:nvSpPr>
          <p:cNvPr id="514" name="Google Shape;514;p125"/>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cxnSp>
        <p:nvCxnSpPr>
          <p:cNvPr id="519" name="Google Shape;519;p126"/>
          <p:cNvCxnSpPr/>
          <p:nvPr/>
        </p:nvCxnSpPr>
        <p:spPr>
          <a:xfrm>
            <a:off x="474751" y="4809187"/>
            <a:ext cx="8224500" cy="0"/>
          </a:xfrm>
          <a:prstGeom prst="straightConnector1">
            <a:avLst/>
          </a:prstGeom>
          <a:noFill/>
          <a:ln cap="flat" cmpd="sng" w="9525">
            <a:solidFill>
              <a:srgbClr val="F0B41C"/>
            </a:solidFill>
            <a:prstDash val="solid"/>
            <a:round/>
            <a:headEnd len="sm" w="sm" type="none"/>
            <a:tailEnd len="sm" w="sm" type="none"/>
          </a:ln>
        </p:spPr>
      </p:cxnSp>
      <p:sp>
        <p:nvSpPr>
          <p:cNvPr id="520" name="Google Shape;520;p126"/>
          <p:cNvSpPr/>
          <p:nvPr/>
        </p:nvSpPr>
        <p:spPr>
          <a:xfrm>
            <a:off x="-25175" y="-53800"/>
            <a:ext cx="9188700" cy="575400"/>
          </a:xfrm>
          <a:prstGeom prst="rect">
            <a:avLst/>
          </a:prstGeom>
          <a:gradFill>
            <a:gsLst>
              <a:gs pos="0">
                <a:srgbClr val="1C68A5"/>
              </a:gs>
              <a:gs pos="100000">
                <a:srgbClr val="174A7A"/>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1" name="Google Shape;521;p126"/>
          <p:cNvPicPr preferRelativeResize="0"/>
          <p:nvPr/>
        </p:nvPicPr>
        <p:blipFill rotWithShape="1">
          <a:blip r:embed="rId3">
            <a:alphaModFix/>
          </a:blip>
          <a:srcRect b="22166" l="0" r="0" t="65092"/>
          <a:stretch/>
        </p:blipFill>
        <p:spPr>
          <a:xfrm>
            <a:off x="-2825" y="-26300"/>
            <a:ext cx="9144001" cy="547899"/>
          </a:xfrm>
          <a:prstGeom prst="rect">
            <a:avLst/>
          </a:prstGeom>
          <a:noFill/>
          <a:ln>
            <a:noFill/>
          </a:ln>
        </p:spPr>
      </p:pic>
      <p:sp>
        <p:nvSpPr>
          <p:cNvPr id="522" name="Google Shape;522;p126"/>
          <p:cNvSpPr/>
          <p:nvPr/>
        </p:nvSpPr>
        <p:spPr>
          <a:xfrm>
            <a:off x="7086575" y="-53800"/>
            <a:ext cx="1371600" cy="968100"/>
          </a:xfrm>
          <a:prstGeom prst="rect">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IBM Plex Sans"/>
              <a:ea typeface="IBM Plex Sans"/>
              <a:cs typeface="IBM Plex Sans"/>
              <a:sym typeface="IBM Plex Sans"/>
            </a:endParaRPr>
          </a:p>
        </p:txBody>
      </p:sp>
      <p:sp>
        <p:nvSpPr>
          <p:cNvPr id="523" name="Google Shape;523;p126"/>
          <p:cNvSpPr txBox="1"/>
          <p:nvPr>
            <p:ph idx="4294967295" type="body"/>
          </p:nvPr>
        </p:nvSpPr>
        <p:spPr>
          <a:xfrm>
            <a:off x="480441" y="972254"/>
            <a:ext cx="8213100" cy="390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rgbClr val="1C68A5"/>
                </a:solidFill>
              </a:rPr>
              <a:t>Why We Chose Nulogy</a:t>
            </a:r>
            <a:r>
              <a:rPr lang="en" sz="2400">
                <a:solidFill>
                  <a:srgbClr val="1C68A5"/>
                </a:solidFill>
              </a:rPr>
              <a:t> </a:t>
            </a:r>
            <a:endParaRPr sz="2400">
              <a:solidFill>
                <a:srgbClr val="1C68A5"/>
              </a:solidFill>
            </a:endParaRPr>
          </a:p>
        </p:txBody>
      </p:sp>
      <p:sp>
        <p:nvSpPr>
          <p:cNvPr id="524" name="Google Shape;524;p126"/>
          <p:cNvSpPr txBox="1"/>
          <p:nvPr/>
        </p:nvSpPr>
        <p:spPr>
          <a:xfrm>
            <a:off x="1545455" y="1642964"/>
            <a:ext cx="69126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400"/>
              </a:spcAft>
              <a:buNone/>
            </a:pPr>
            <a:r>
              <a:rPr b="1" lang="en">
                <a:solidFill>
                  <a:srgbClr val="252525"/>
                </a:solidFill>
              </a:rPr>
              <a:t>A p</a:t>
            </a:r>
            <a:r>
              <a:rPr b="1" lang="en">
                <a:solidFill>
                  <a:srgbClr val="252525"/>
                </a:solidFill>
              </a:rPr>
              <a:t>urpose-built solution for co-packing, </a:t>
            </a:r>
            <a:r>
              <a:rPr lang="en">
                <a:solidFill>
                  <a:srgbClr val="252525"/>
                </a:solidFill>
              </a:rPr>
              <a:t>supported with continuous innovation  </a:t>
            </a:r>
            <a:endParaRPr>
              <a:solidFill>
                <a:srgbClr val="252525"/>
              </a:solidFill>
            </a:endParaRPr>
          </a:p>
        </p:txBody>
      </p:sp>
      <p:sp>
        <p:nvSpPr>
          <p:cNvPr id="525" name="Google Shape;525;p126"/>
          <p:cNvSpPr txBox="1"/>
          <p:nvPr/>
        </p:nvSpPr>
        <p:spPr>
          <a:xfrm>
            <a:off x="1545455" y="2185553"/>
            <a:ext cx="6912600" cy="63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400"/>
              </a:spcAft>
              <a:buNone/>
            </a:pPr>
            <a:r>
              <a:rPr lang="en">
                <a:solidFill>
                  <a:srgbClr val="252525"/>
                </a:solidFill>
              </a:rPr>
              <a:t>Proven in </a:t>
            </a:r>
            <a:r>
              <a:rPr b="1" lang="en">
                <a:solidFill>
                  <a:srgbClr val="252525"/>
                </a:solidFill>
              </a:rPr>
              <a:t>hundreds of successful deployments </a:t>
            </a:r>
            <a:r>
              <a:rPr lang="en">
                <a:solidFill>
                  <a:srgbClr val="252525"/>
                </a:solidFill>
              </a:rPr>
              <a:t>globally</a:t>
            </a:r>
            <a:endParaRPr>
              <a:solidFill>
                <a:srgbClr val="252525"/>
              </a:solidFill>
            </a:endParaRPr>
          </a:p>
        </p:txBody>
      </p:sp>
      <p:sp>
        <p:nvSpPr>
          <p:cNvPr id="526" name="Google Shape;526;p126"/>
          <p:cNvSpPr txBox="1"/>
          <p:nvPr/>
        </p:nvSpPr>
        <p:spPr>
          <a:xfrm>
            <a:off x="1545455" y="2661949"/>
            <a:ext cx="69126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52525"/>
                </a:solidFill>
              </a:rPr>
              <a:t>20+ years of p</a:t>
            </a:r>
            <a:r>
              <a:rPr lang="en">
                <a:solidFill>
                  <a:srgbClr val="252525"/>
                </a:solidFill>
              </a:rPr>
              <a:t>rofessional services </a:t>
            </a:r>
            <a:r>
              <a:rPr b="1" lang="en">
                <a:solidFill>
                  <a:srgbClr val="252525"/>
                </a:solidFill>
              </a:rPr>
              <a:t>expertise in co-packing </a:t>
            </a:r>
            <a:r>
              <a:rPr lang="en">
                <a:solidFill>
                  <a:srgbClr val="252525"/>
                </a:solidFill>
              </a:rPr>
              <a:t>environments, with deep understanding of best practices and workflows</a:t>
            </a:r>
            <a:endParaRPr>
              <a:solidFill>
                <a:srgbClr val="252525"/>
              </a:solidFill>
            </a:endParaRPr>
          </a:p>
          <a:p>
            <a:pPr indent="0" lvl="0" marL="0" rtl="0" algn="l">
              <a:lnSpc>
                <a:spcPct val="115000"/>
              </a:lnSpc>
              <a:spcBef>
                <a:spcPts val="400"/>
              </a:spcBef>
              <a:spcAft>
                <a:spcPts val="400"/>
              </a:spcAft>
              <a:buNone/>
            </a:pPr>
            <a:r>
              <a:t/>
            </a:r>
            <a:endParaRPr b="1">
              <a:solidFill>
                <a:srgbClr val="252525"/>
              </a:solidFill>
            </a:endParaRPr>
          </a:p>
        </p:txBody>
      </p:sp>
      <p:sp>
        <p:nvSpPr>
          <p:cNvPr id="527" name="Google Shape;527;p126"/>
          <p:cNvSpPr txBox="1"/>
          <p:nvPr/>
        </p:nvSpPr>
        <p:spPr>
          <a:xfrm>
            <a:off x="1545455" y="3311566"/>
            <a:ext cx="69126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400"/>
              </a:spcAft>
              <a:buNone/>
            </a:pPr>
            <a:r>
              <a:rPr b="1" lang="en">
                <a:solidFill>
                  <a:srgbClr val="252525"/>
                </a:solidFill>
              </a:rPr>
              <a:t>Trusted by major FMCG brands </a:t>
            </a:r>
            <a:r>
              <a:rPr lang="en">
                <a:solidFill>
                  <a:srgbClr val="252525"/>
                </a:solidFill>
              </a:rPr>
              <a:t>including Mars, Nestlé, P&amp;G, L’Oréal, Colgate, and Church &amp; Dwight</a:t>
            </a:r>
            <a:endParaRPr>
              <a:solidFill>
                <a:srgbClr val="252525"/>
              </a:solidFill>
            </a:endParaRPr>
          </a:p>
        </p:txBody>
      </p:sp>
      <p:sp>
        <p:nvSpPr>
          <p:cNvPr id="528" name="Google Shape;528;p126"/>
          <p:cNvSpPr txBox="1"/>
          <p:nvPr/>
        </p:nvSpPr>
        <p:spPr>
          <a:xfrm>
            <a:off x="1545455" y="4005169"/>
            <a:ext cx="69126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400"/>
              </a:spcAft>
              <a:buNone/>
            </a:pPr>
            <a:r>
              <a:rPr b="1" lang="en">
                <a:solidFill>
                  <a:srgbClr val="252525"/>
                </a:solidFill>
              </a:rPr>
              <a:t>Robust global support, consulting, and training capabilities</a:t>
            </a:r>
            <a:r>
              <a:rPr lang="en">
                <a:solidFill>
                  <a:srgbClr val="252525"/>
                </a:solidFill>
              </a:rPr>
              <a:t> to ensure effective change management and </a:t>
            </a:r>
            <a:r>
              <a:rPr lang="en">
                <a:solidFill>
                  <a:srgbClr val="252525"/>
                </a:solidFill>
              </a:rPr>
              <a:t>our</a:t>
            </a:r>
            <a:r>
              <a:rPr lang="en">
                <a:solidFill>
                  <a:srgbClr val="252525"/>
                </a:solidFill>
              </a:rPr>
              <a:t> team’s ongoing success</a:t>
            </a:r>
            <a:endParaRPr>
              <a:solidFill>
                <a:srgbClr val="252525"/>
              </a:solidFill>
            </a:endParaRPr>
          </a:p>
        </p:txBody>
      </p:sp>
      <p:pic>
        <p:nvPicPr>
          <p:cNvPr id="529" name="Google Shape;529;p126"/>
          <p:cNvPicPr preferRelativeResize="0"/>
          <p:nvPr/>
        </p:nvPicPr>
        <p:blipFill rotWithShape="1">
          <a:blip r:embed="rId4">
            <a:alphaModFix/>
          </a:blip>
          <a:srcRect b="0" l="0" r="0" t="0"/>
          <a:stretch/>
        </p:blipFill>
        <p:spPr>
          <a:xfrm>
            <a:off x="901176" y="2783103"/>
            <a:ext cx="473716" cy="267223"/>
          </a:xfrm>
          <a:prstGeom prst="rect">
            <a:avLst/>
          </a:prstGeom>
          <a:noFill/>
          <a:ln>
            <a:noFill/>
          </a:ln>
        </p:spPr>
      </p:pic>
      <p:pic>
        <p:nvPicPr>
          <p:cNvPr id="530" name="Google Shape;530;p126"/>
          <p:cNvPicPr preferRelativeResize="0"/>
          <p:nvPr/>
        </p:nvPicPr>
        <p:blipFill>
          <a:blip r:embed="rId5">
            <a:alphaModFix/>
          </a:blip>
          <a:stretch>
            <a:fillRect/>
          </a:stretch>
        </p:blipFill>
        <p:spPr>
          <a:xfrm>
            <a:off x="944310" y="2238495"/>
            <a:ext cx="387448" cy="388623"/>
          </a:xfrm>
          <a:prstGeom prst="rect">
            <a:avLst/>
          </a:prstGeom>
          <a:noFill/>
          <a:ln>
            <a:noFill/>
          </a:ln>
        </p:spPr>
      </p:pic>
      <p:pic>
        <p:nvPicPr>
          <p:cNvPr id="531" name="Google Shape;531;p126"/>
          <p:cNvPicPr preferRelativeResize="0"/>
          <p:nvPr/>
        </p:nvPicPr>
        <p:blipFill>
          <a:blip r:embed="rId6">
            <a:alphaModFix/>
          </a:blip>
          <a:stretch>
            <a:fillRect/>
          </a:stretch>
        </p:blipFill>
        <p:spPr>
          <a:xfrm>
            <a:off x="901175" y="3397677"/>
            <a:ext cx="473717" cy="484939"/>
          </a:xfrm>
          <a:prstGeom prst="rect">
            <a:avLst/>
          </a:prstGeom>
          <a:noFill/>
          <a:ln>
            <a:noFill/>
          </a:ln>
        </p:spPr>
      </p:pic>
      <p:pic>
        <p:nvPicPr>
          <p:cNvPr id="532" name="Google Shape;532;p126"/>
          <p:cNvPicPr preferRelativeResize="0"/>
          <p:nvPr/>
        </p:nvPicPr>
        <p:blipFill>
          <a:blip r:embed="rId7">
            <a:alphaModFix/>
          </a:blip>
          <a:stretch>
            <a:fillRect/>
          </a:stretch>
        </p:blipFill>
        <p:spPr>
          <a:xfrm>
            <a:off x="901175" y="4104420"/>
            <a:ext cx="473717" cy="472480"/>
          </a:xfrm>
          <a:prstGeom prst="rect">
            <a:avLst/>
          </a:prstGeom>
          <a:noFill/>
          <a:ln>
            <a:noFill/>
          </a:ln>
        </p:spPr>
      </p:pic>
      <p:sp>
        <p:nvSpPr>
          <p:cNvPr id="533" name="Google Shape;533;p126"/>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pic>
        <p:nvPicPr>
          <p:cNvPr id="534" name="Google Shape;534;p126"/>
          <p:cNvPicPr preferRelativeResize="0"/>
          <p:nvPr/>
        </p:nvPicPr>
        <p:blipFill>
          <a:blip r:embed="rId8">
            <a:alphaModFix/>
          </a:blip>
          <a:stretch>
            <a:fillRect/>
          </a:stretch>
        </p:blipFill>
        <p:spPr>
          <a:xfrm>
            <a:off x="944312" y="1678688"/>
            <a:ext cx="413498" cy="4134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27"/>
          <p:cNvSpPr txBox="1"/>
          <p:nvPr>
            <p:ph idx="1" type="body"/>
          </p:nvPr>
        </p:nvSpPr>
        <p:spPr>
          <a:xfrm>
            <a:off x="235500" y="1685875"/>
            <a:ext cx="8520600" cy="2643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chemeClr val="dk1"/>
                </a:solidFill>
              </a:rPr>
              <a:t>KEY MESSAGES TO POSITION NULOGY AS A PARTNER IN SUCCESS</a:t>
            </a:r>
            <a:endParaRPr>
              <a:solidFill>
                <a:srgbClr val="000000"/>
              </a:solidFill>
            </a:endParaRPr>
          </a:p>
          <a:p>
            <a:pPr indent="-273050" lvl="1" marL="457200" rtl="0" algn="l">
              <a:lnSpc>
                <a:spcPct val="125000"/>
              </a:lnSpc>
              <a:spcBef>
                <a:spcPts val="1000"/>
              </a:spcBef>
              <a:spcAft>
                <a:spcPts val="0"/>
              </a:spcAft>
              <a:buClr>
                <a:srgbClr val="1C68A5"/>
              </a:buClr>
              <a:buSzPts val="1600"/>
              <a:buChar char="●"/>
            </a:pPr>
            <a:r>
              <a:rPr lang="en" sz="1600">
                <a:solidFill>
                  <a:srgbClr val="000000"/>
                </a:solidFill>
              </a:rPr>
              <a:t>“Our services run on a platform is purpose-built to digitally optimize co-pack environments.”</a:t>
            </a:r>
            <a:endParaRPr sz="1600">
              <a:solidFill>
                <a:srgbClr val="000000"/>
              </a:solidFill>
            </a:endParaRPr>
          </a:p>
          <a:p>
            <a:pPr indent="-273050" lvl="1" marL="457200" rtl="0" algn="l">
              <a:lnSpc>
                <a:spcPct val="125000"/>
              </a:lnSpc>
              <a:spcBef>
                <a:spcPts val="0"/>
              </a:spcBef>
              <a:spcAft>
                <a:spcPts val="0"/>
              </a:spcAft>
              <a:buClr>
                <a:srgbClr val="1C68A5"/>
              </a:buClr>
              <a:buSzPts val="1600"/>
              <a:buChar char="●"/>
            </a:pPr>
            <a:r>
              <a:rPr lang="en" sz="1600">
                <a:solidFill>
                  <a:srgbClr val="000000"/>
                </a:solidFill>
              </a:rPr>
              <a:t>“Nulogy’s platform gives us the tools and capabilities to collaborate with customers more effectively.”</a:t>
            </a:r>
            <a:endParaRPr sz="1600">
              <a:solidFill>
                <a:srgbClr val="000000"/>
              </a:solidFill>
            </a:endParaRPr>
          </a:p>
          <a:p>
            <a:pPr indent="-273050" lvl="1" marL="457200" rtl="0" algn="l">
              <a:lnSpc>
                <a:spcPct val="125000"/>
              </a:lnSpc>
              <a:spcBef>
                <a:spcPts val="0"/>
              </a:spcBef>
              <a:spcAft>
                <a:spcPts val="0"/>
              </a:spcAft>
              <a:buClr>
                <a:srgbClr val="1C68A5"/>
              </a:buClr>
              <a:buSzPts val="1600"/>
              <a:buChar char="●"/>
            </a:pPr>
            <a:r>
              <a:rPr lang="en" sz="1600">
                <a:solidFill>
                  <a:srgbClr val="000000"/>
                </a:solidFill>
              </a:rPr>
              <a:t>“Through Nulogy’s platform, we offer greater order accuracy, stronger communication with customers, and faster responsiveness to order changes and other unexpected issues.” </a:t>
            </a:r>
            <a:endParaRPr sz="1600">
              <a:solidFill>
                <a:srgbClr val="000000"/>
              </a:solidFill>
            </a:endParaRPr>
          </a:p>
          <a:p>
            <a:pPr indent="0" lvl="0" marL="914400" rtl="0" algn="l">
              <a:lnSpc>
                <a:spcPct val="115000"/>
              </a:lnSpc>
              <a:spcBef>
                <a:spcPts val="0"/>
              </a:spcBef>
              <a:spcAft>
                <a:spcPts val="1000"/>
              </a:spcAft>
              <a:buNone/>
            </a:pPr>
            <a:r>
              <a:t/>
            </a:r>
            <a:endParaRPr b="1">
              <a:solidFill>
                <a:srgbClr val="000000"/>
              </a:solidFill>
              <a:latin typeface="Helvetica Neue"/>
              <a:ea typeface="Helvetica Neue"/>
              <a:cs typeface="Helvetica Neue"/>
              <a:sym typeface="Helvetica Neue"/>
            </a:endParaRPr>
          </a:p>
        </p:txBody>
      </p:sp>
      <p:sp>
        <p:nvSpPr>
          <p:cNvPr id="540" name="Google Shape;540;p127"/>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
        <p:nvSpPr>
          <p:cNvPr id="541" name="Google Shape;541;p127"/>
          <p:cNvSpPr txBox="1"/>
          <p:nvPr>
            <p:ph type="title"/>
          </p:nvPr>
        </p:nvSpPr>
        <p:spPr>
          <a:xfrm>
            <a:off x="235500" y="933888"/>
            <a:ext cx="8520600" cy="82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C68A5"/>
                </a:solidFill>
                <a:latin typeface="Arial"/>
                <a:ea typeface="Arial"/>
                <a:cs typeface="Arial"/>
                <a:sym typeface="Arial"/>
              </a:rPr>
              <a:t>How Nulogy Enhances Our Operation</a:t>
            </a:r>
            <a:endParaRPr>
              <a:solidFill>
                <a:srgbClr val="1C68A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28"/>
          <p:cNvSpPr txBox="1"/>
          <p:nvPr>
            <p:ph idx="1" type="body"/>
          </p:nvPr>
        </p:nvSpPr>
        <p:spPr>
          <a:xfrm>
            <a:off x="378525" y="1631025"/>
            <a:ext cx="8138100" cy="233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solidFill>
                  <a:schemeClr val="dk1"/>
                </a:solidFill>
                <a:latin typeface="Arial"/>
                <a:ea typeface="Arial"/>
                <a:cs typeface="Arial"/>
                <a:sym typeface="Arial"/>
              </a:rPr>
              <a:t>KEY MESSAGES TO POSITION THE NULOGY PLATFORM</a:t>
            </a:r>
            <a:endParaRPr sz="1200">
              <a:solidFill>
                <a:srgbClr val="000000"/>
              </a:solidFill>
              <a:latin typeface="Arial"/>
              <a:ea typeface="Arial"/>
              <a:cs typeface="Arial"/>
              <a:sym typeface="Arial"/>
            </a:endParaRPr>
          </a:p>
          <a:p>
            <a:pPr indent="-311150" lvl="1" marL="400050" rtl="0" algn="l">
              <a:lnSpc>
                <a:spcPct val="115000"/>
              </a:lnSpc>
              <a:spcBef>
                <a:spcPts val="1000"/>
              </a:spcBef>
              <a:spcAft>
                <a:spcPts val="0"/>
              </a:spcAft>
              <a:buClr>
                <a:srgbClr val="1C68A5"/>
              </a:buClr>
              <a:buSzPts val="1300"/>
              <a:buFont typeface="Arial"/>
              <a:buChar char="●"/>
            </a:pPr>
            <a:r>
              <a:rPr lang="en" sz="1300">
                <a:solidFill>
                  <a:srgbClr val="000000"/>
                </a:solidFill>
                <a:latin typeface="Arial"/>
                <a:ea typeface="Arial"/>
                <a:cs typeface="Arial"/>
                <a:sym typeface="Arial"/>
              </a:rPr>
              <a:t>Nulogy is a cloud-based software platform that acts as a digital backbone for co-packing operations.</a:t>
            </a:r>
            <a:endParaRPr sz="1300">
              <a:solidFill>
                <a:srgbClr val="000000"/>
              </a:solidFill>
              <a:latin typeface="Arial"/>
              <a:ea typeface="Arial"/>
              <a:cs typeface="Arial"/>
              <a:sym typeface="Arial"/>
            </a:endParaRPr>
          </a:p>
          <a:p>
            <a:pPr indent="-311150" lvl="1" marL="400050" rtl="0" algn="l">
              <a:lnSpc>
                <a:spcPct val="115000"/>
              </a:lnSpc>
              <a:spcBef>
                <a:spcPts val="0"/>
              </a:spcBef>
              <a:spcAft>
                <a:spcPts val="0"/>
              </a:spcAft>
              <a:buClr>
                <a:srgbClr val="1C68A5"/>
              </a:buClr>
              <a:buSzPts val="1300"/>
              <a:buFont typeface="Arial"/>
              <a:buChar char="●"/>
            </a:pPr>
            <a:r>
              <a:rPr lang="en" sz="1300">
                <a:solidFill>
                  <a:srgbClr val="000000"/>
                </a:solidFill>
                <a:latin typeface="Arial"/>
                <a:ea typeface="Arial"/>
                <a:cs typeface="Arial"/>
                <a:sym typeface="Arial"/>
              </a:rPr>
              <a:t>Nulogy is used by all roles—from management and planning staff to shop floor production and warehouse staff</a:t>
            </a:r>
            <a:r>
              <a:rPr lang="en" sz="1300">
                <a:solidFill>
                  <a:schemeClr val="dk1"/>
                </a:solidFill>
                <a:latin typeface="Arial"/>
                <a:ea typeface="Arial"/>
                <a:cs typeface="Arial"/>
                <a:sym typeface="Arial"/>
              </a:rPr>
              <a:t>—</a:t>
            </a:r>
            <a:r>
              <a:rPr lang="en" sz="1300">
                <a:solidFill>
                  <a:srgbClr val="000000"/>
                </a:solidFill>
                <a:latin typeface="Arial"/>
                <a:ea typeface="Arial"/>
                <a:cs typeface="Arial"/>
                <a:sym typeface="Arial"/>
              </a:rPr>
              <a:t> to optimize co-packing work processes, eliminate inefficiency, accelerate throughput, and ensure quality</a:t>
            </a:r>
            <a:endParaRPr sz="1300">
              <a:solidFill>
                <a:srgbClr val="000000"/>
              </a:solidFill>
              <a:latin typeface="Arial"/>
              <a:ea typeface="Arial"/>
              <a:cs typeface="Arial"/>
              <a:sym typeface="Arial"/>
            </a:endParaRPr>
          </a:p>
          <a:p>
            <a:pPr indent="-311150" lvl="1" marL="400050" rtl="0" algn="l">
              <a:lnSpc>
                <a:spcPct val="115000"/>
              </a:lnSpc>
              <a:spcBef>
                <a:spcPts val="0"/>
              </a:spcBef>
              <a:spcAft>
                <a:spcPts val="0"/>
              </a:spcAft>
              <a:buClr>
                <a:srgbClr val="1C68A5"/>
              </a:buClr>
              <a:buSzPts val="1300"/>
              <a:buFont typeface="Arial"/>
              <a:buChar char="●"/>
            </a:pPr>
            <a:r>
              <a:rPr lang="en" sz="1300">
                <a:solidFill>
                  <a:srgbClr val="000000"/>
                </a:solidFill>
                <a:latin typeface="Arial"/>
                <a:ea typeface="Arial"/>
                <a:cs typeface="Arial"/>
                <a:sym typeface="Arial"/>
              </a:rPr>
              <a:t>The Nulogy solution encompasses complete end-to-end co-pack workflow, from quoting to reporting.</a:t>
            </a:r>
            <a:endParaRPr sz="1300">
              <a:solidFill>
                <a:srgbClr val="000000"/>
              </a:solidFill>
              <a:latin typeface="Arial"/>
              <a:ea typeface="Arial"/>
              <a:cs typeface="Arial"/>
              <a:sym typeface="Arial"/>
            </a:endParaRPr>
          </a:p>
          <a:p>
            <a:pPr indent="-311150" lvl="1" marL="400050" rtl="0" algn="l">
              <a:lnSpc>
                <a:spcPct val="115000"/>
              </a:lnSpc>
              <a:spcBef>
                <a:spcPts val="0"/>
              </a:spcBef>
              <a:spcAft>
                <a:spcPts val="0"/>
              </a:spcAft>
              <a:buClr>
                <a:srgbClr val="1C68A5"/>
              </a:buClr>
              <a:buSzPts val="1300"/>
              <a:buFont typeface="Arial"/>
              <a:buChar char="●"/>
            </a:pPr>
            <a:r>
              <a:rPr lang="en" sz="1300">
                <a:solidFill>
                  <a:srgbClr val="000000"/>
                </a:solidFill>
                <a:latin typeface="Arial"/>
                <a:ea typeface="Arial"/>
                <a:cs typeface="Arial"/>
                <a:sym typeface="Arial"/>
              </a:rPr>
              <a:t>Nulogy e</a:t>
            </a:r>
            <a:r>
              <a:rPr lang="en" sz="1300">
                <a:solidFill>
                  <a:srgbClr val="000000"/>
                </a:solidFill>
                <a:latin typeface="Arial"/>
                <a:ea typeface="Arial"/>
                <a:cs typeface="Arial"/>
                <a:sym typeface="Arial"/>
              </a:rPr>
              <a:t>liminates cumbersome manual and spreadsheet-based processes to ensure maximum efficiency.</a:t>
            </a:r>
            <a:endParaRPr sz="1300">
              <a:solidFill>
                <a:srgbClr val="000000"/>
              </a:solidFill>
              <a:latin typeface="Arial"/>
              <a:ea typeface="Arial"/>
              <a:cs typeface="Arial"/>
              <a:sym typeface="Arial"/>
            </a:endParaRPr>
          </a:p>
          <a:p>
            <a:pPr indent="-311150" lvl="1" marL="400050" rtl="0" algn="l">
              <a:lnSpc>
                <a:spcPct val="115000"/>
              </a:lnSpc>
              <a:spcBef>
                <a:spcPts val="0"/>
              </a:spcBef>
              <a:spcAft>
                <a:spcPts val="0"/>
              </a:spcAft>
              <a:buClr>
                <a:srgbClr val="1C68A5"/>
              </a:buClr>
              <a:buSzPts val="1300"/>
              <a:buFont typeface="Arial"/>
              <a:buChar char="●"/>
            </a:pPr>
            <a:r>
              <a:rPr lang="en" sz="1300">
                <a:solidFill>
                  <a:srgbClr val="000000"/>
                </a:solidFill>
                <a:latin typeface="Arial"/>
                <a:ea typeface="Arial"/>
                <a:cs typeface="Arial"/>
                <a:sym typeface="Arial"/>
              </a:rPr>
              <a:t>The Nulogy Platform can be integrated with customer ERP enabling faster collaboration and data sharing.</a:t>
            </a:r>
            <a:endParaRPr b="1" sz="1300">
              <a:solidFill>
                <a:srgbClr val="000000"/>
              </a:solidFill>
              <a:latin typeface="Arial"/>
              <a:ea typeface="Arial"/>
              <a:cs typeface="Arial"/>
              <a:sym typeface="Arial"/>
            </a:endParaRPr>
          </a:p>
        </p:txBody>
      </p:sp>
      <p:sp>
        <p:nvSpPr>
          <p:cNvPr id="547" name="Google Shape;547;p128"/>
          <p:cNvSpPr txBox="1"/>
          <p:nvPr/>
        </p:nvSpPr>
        <p:spPr>
          <a:xfrm>
            <a:off x="318300" y="922775"/>
            <a:ext cx="668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1C68A5"/>
                </a:solidFill>
              </a:rPr>
              <a:t>W</a:t>
            </a:r>
            <a:r>
              <a:rPr lang="en" sz="2800">
                <a:solidFill>
                  <a:srgbClr val="1C68A5"/>
                </a:solidFill>
              </a:rPr>
              <a:t>hat Nulogy Does</a:t>
            </a:r>
            <a:endParaRPr/>
          </a:p>
        </p:txBody>
      </p:sp>
      <p:sp>
        <p:nvSpPr>
          <p:cNvPr id="548" name="Google Shape;548;p128"/>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cxnSp>
        <p:nvCxnSpPr>
          <p:cNvPr id="553" name="Google Shape;553;p129"/>
          <p:cNvCxnSpPr/>
          <p:nvPr/>
        </p:nvCxnSpPr>
        <p:spPr>
          <a:xfrm>
            <a:off x="401001" y="4837562"/>
            <a:ext cx="8224500" cy="0"/>
          </a:xfrm>
          <a:prstGeom prst="straightConnector1">
            <a:avLst/>
          </a:prstGeom>
          <a:noFill/>
          <a:ln cap="flat" cmpd="sng" w="9525">
            <a:solidFill>
              <a:srgbClr val="F0B41C"/>
            </a:solidFill>
            <a:prstDash val="solid"/>
            <a:round/>
            <a:headEnd len="sm" w="sm" type="none"/>
            <a:tailEnd len="sm" w="sm" type="none"/>
          </a:ln>
        </p:spPr>
      </p:cxnSp>
      <p:sp>
        <p:nvSpPr>
          <p:cNvPr id="554" name="Google Shape;554;p129"/>
          <p:cNvSpPr/>
          <p:nvPr/>
        </p:nvSpPr>
        <p:spPr>
          <a:xfrm>
            <a:off x="-25175" y="-53800"/>
            <a:ext cx="9188700" cy="575400"/>
          </a:xfrm>
          <a:prstGeom prst="rect">
            <a:avLst/>
          </a:prstGeom>
          <a:gradFill>
            <a:gsLst>
              <a:gs pos="0">
                <a:srgbClr val="1C68A5"/>
              </a:gs>
              <a:gs pos="100000">
                <a:srgbClr val="174A7A"/>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5" name="Google Shape;555;p129"/>
          <p:cNvPicPr preferRelativeResize="0"/>
          <p:nvPr/>
        </p:nvPicPr>
        <p:blipFill rotWithShape="1">
          <a:blip r:embed="rId3">
            <a:alphaModFix/>
          </a:blip>
          <a:srcRect b="22166" l="0" r="0" t="65092"/>
          <a:stretch/>
        </p:blipFill>
        <p:spPr>
          <a:xfrm>
            <a:off x="-2825" y="-26300"/>
            <a:ext cx="9144001" cy="547899"/>
          </a:xfrm>
          <a:prstGeom prst="rect">
            <a:avLst/>
          </a:prstGeom>
          <a:noFill/>
          <a:ln>
            <a:noFill/>
          </a:ln>
        </p:spPr>
      </p:pic>
      <p:sp>
        <p:nvSpPr>
          <p:cNvPr id="556" name="Google Shape;556;p129"/>
          <p:cNvSpPr/>
          <p:nvPr/>
        </p:nvSpPr>
        <p:spPr>
          <a:xfrm>
            <a:off x="7086575" y="-53800"/>
            <a:ext cx="1371600" cy="968100"/>
          </a:xfrm>
          <a:prstGeom prst="rect">
            <a:avLst/>
          </a:prstGeom>
          <a:solidFill>
            <a:srgbClr val="0000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600"/>
              <a:buFont typeface="Helvetica Neue Light"/>
              <a:buNone/>
            </a:pPr>
            <a:r>
              <a:t/>
            </a:r>
            <a:endParaRPr b="0" i="0" sz="3600" u="none" cap="none" strike="noStrike">
              <a:solidFill>
                <a:srgbClr val="000000"/>
              </a:solidFill>
              <a:latin typeface="IBM Plex Sans"/>
              <a:ea typeface="IBM Plex Sans"/>
              <a:cs typeface="IBM Plex Sans"/>
              <a:sym typeface="IBM Plex Sans"/>
            </a:endParaRPr>
          </a:p>
        </p:txBody>
      </p:sp>
      <p:sp>
        <p:nvSpPr>
          <p:cNvPr id="557" name="Google Shape;557;p129"/>
          <p:cNvSpPr txBox="1"/>
          <p:nvPr>
            <p:ph idx="4294967295" type="body"/>
          </p:nvPr>
        </p:nvSpPr>
        <p:spPr>
          <a:xfrm>
            <a:off x="480441" y="972254"/>
            <a:ext cx="8213100" cy="390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rgbClr val="1C68A5"/>
                </a:solidFill>
              </a:rPr>
              <a:t>How You Benefit</a:t>
            </a:r>
            <a:r>
              <a:rPr lang="en" sz="2400">
                <a:solidFill>
                  <a:srgbClr val="1C68A5"/>
                </a:solidFill>
              </a:rPr>
              <a:t> </a:t>
            </a:r>
            <a:endParaRPr sz="2400">
              <a:solidFill>
                <a:srgbClr val="1C68A5"/>
              </a:solidFill>
            </a:endParaRPr>
          </a:p>
        </p:txBody>
      </p:sp>
      <p:sp>
        <p:nvSpPr>
          <p:cNvPr id="558" name="Google Shape;558;p129"/>
          <p:cNvSpPr txBox="1"/>
          <p:nvPr/>
        </p:nvSpPr>
        <p:spPr>
          <a:xfrm>
            <a:off x="1545450" y="1795375"/>
            <a:ext cx="29151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Improved response times to order inquiries</a:t>
            </a:r>
            <a:endParaRPr>
              <a:solidFill>
                <a:schemeClr val="dk1"/>
              </a:solidFill>
            </a:endParaRPr>
          </a:p>
          <a:p>
            <a:pPr indent="0" lvl="0" marL="0" rtl="0" algn="l">
              <a:lnSpc>
                <a:spcPct val="115000"/>
              </a:lnSpc>
              <a:spcBef>
                <a:spcPts val="1000"/>
              </a:spcBef>
              <a:spcAft>
                <a:spcPts val="400"/>
              </a:spcAft>
              <a:buNone/>
            </a:pPr>
            <a:r>
              <a:rPr lang="en">
                <a:solidFill>
                  <a:srgbClr val="252525"/>
                </a:solidFill>
              </a:rPr>
              <a:t>  </a:t>
            </a:r>
            <a:endParaRPr>
              <a:solidFill>
                <a:srgbClr val="252525"/>
              </a:solidFill>
            </a:endParaRPr>
          </a:p>
        </p:txBody>
      </p:sp>
      <p:sp>
        <p:nvSpPr>
          <p:cNvPr id="559" name="Google Shape;559;p129"/>
          <p:cNvSpPr txBox="1"/>
          <p:nvPr/>
        </p:nvSpPr>
        <p:spPr>
          <a:xfrm>
            <a:off x="1545450" y="2795159"/>
            <a:ext cx="2915100" cy="63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solidFill>
                  <a:schemeClr val="dk1"/>
                </a:solidFill>
              </a:rPr>
              <a:t>Accelerated order throughput</a:t>
            </a:r>
            <a:endParaRPr>
              <a:solidFill>
                <a:srgbClr val="252525"/>
              </a:solidFill>
            </a:endParaRPr>
          </a:p>
        </p:txBody>
      </p:sp>
      <p:sp>
        <p:nvSpPr>
          <p:cNvPr id="560" name="Google Shape;560;p129"/>
          <p:cNvSpPr txBox="1"/>
          <p:nvPr/>
        </p:nvSpPr>
        <p:spPr>
          <a:xfrm>
            <a:off x="1545450" y="3652550"/>
            <a:ext cx="29151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Improved lot traceability and quality control </a:t>
            </a:r>
            <a:endParaRPr>
              <a:solidFill>
                <a:srgbClr val="252525"/>
              </a:solidFill>
            </a:endParaRPr>
          </a:p>
          <a:p>
            <a:pPr indent="0" lvl="0" marL="0" rtl="0" algn="l">
              <a:lnSpc>
                <a:spcPct val="115000"/>
              </a:lnSpc>
              <a:spcBef>
                <a:spcPts val="1000"/>
              </a:spcBef>
              <a:spcAft>
                <a:spcPts val="400"/>
              </a:spcAft>
              <a:buNone/>
            </a:pPr>
            <a:r>
              <a:t/>
            </a:r>
            <a:endParaRPr b="1">
              <a:solidFill>
                <a:srgbClr val="252525"/>
              </a:solidFill>
            </a:endParaRPr>
          </a:p>
        </p:txBody>
      </p:sp>
      <p:sp>
        <p:nvSpPr>
          <p:cNvPr id="561" name="Google Shape;561;p129"/>
          <p:cNvSpPr txBox="1"/>
          <p:nvPr/>
        </p:nvSpPr>
        <p:spPr>
          <a:xfrm>
            <a:off x="5507850" y="1787575"/>
            <a:ext cx="29151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solidFill>
                  <a:schemeClr val="dk1"/>
                </a:solidFill>
              </a:rPr>
              <a:t>Enhanced materials and inventory visibility</a:t>
            </a:r>
            <a:endParaRPr>
              <a:solidFill>
                <a:srgbClr val="252525"/>
              </a:solidFill>
            </a:endParaRPr>
          </a:p>
        </p:txBody>
      </p:sp>
      <p:sp>
        <p:nvSpPr>
          <p:cNvPr id="562" name="Google Shape;562;p129"/>
          <p:cNvSpPr txBox="1"/>
          <p:nvPr/>
        </p:nvSpPr>
        <p:spPr>
          <a:xfrm>
            <a:off x="5507850" y="2785976"/>
            <a:ext cx="29151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solidFill>
                  <a:schemeClr val="dk1"/>
                </a:solidFill>
              </a:rPr>
              <a:t>Improved OTIF</a:t>
            </a:r>
            <a:endParaRPr>
              <a:solidFill>
                <a:srgbClr val="252525"/>
              </a:solidFill>
            </a:endParaRPr>
          </a:p>
        </p:txBody>
      </p:sp>
      <p:pic>
        <p:nvPicPr>
          <p:cNvPr id="563" name="Google Shape;563;p129"/>
          <p:cNvPicPr preferRelativeResize="0"/>
          <p:nvPr/>
        </p:nvPicPr>
        <p:blipFill>
          <a:blip r:embed="rId4">
            <a:alphaModFix/>
          </a:blip>
          <a:stretch>
            <a:fillRect/>
          </a:stretch>
        </p:blipFill>
        <p:spPr>
          <a:xfrm>
            <a:off x="4907837" y="2781686"/>
            <a:ext cx="494129" cy="495600"/>
          </a:xfrm>
          <a:prstGeom prst="rect">
            <a:avLst/>
          </a:prstGeom>
          <a:noFill/>
          <a:ln>
            <a:noFill/>
          </a:ln>
        </p:spPr>
      </p:pic>
      <p:sp>
        <p:nvSpPr>
          <p:cNvPr id="564" name="Google Shape;564;p129"/>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
        <p:nvSpPr>
          <p:cNvPr id="565" name="Google Shape;565;p129"/>
          <p:cNvSpPr txBox="1"/>
          <p:nvPr/>
        </p:nvSpPr>
        <p:spPr>
          <a:xfrm>
            <a:off x="5507850" y="3624175"/>
            <a:ext cx="29151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solidFill>
                  <a:schemeClr val="dk1"/>
                </a:solidFill>
              </a:rPr>
              <a:t>Ability to handle changes with ease and agility</a:t>
            </a:r>
            <a:endParaRPr>
              <a:solidFill>
                <a:srgbClr val="252525"/>
              </a:solidFill>
            </a:endParaRPr>
          </a:p>
        </p:txBody>
      </p:sp>
      <p:pic>
        <p:nvPicPr>
          <p:cNvPr id="566" name="Google Shape;566;p129"/>
          <p:cNvPicPr preferRelativeResize="0"/>
          <p:nvPr/>
        </p:nvPicPr>
        <p:blipFill>
          <a:blip r:embed="rId5">
            <a:alphaModFix/>
          </a:blip>
          <a:stretch>
            <a:fillRect/>
          </a:stretch>
        </p:blipFill>
        <p:spPr>
          <a:xfrm>
            <a:off x="861176" y="2755788"/>
            <a:ext cx="563847" cy="547377"/>
          </a:xfrm>
          <a:prstGeom prst="rect">
            <a:avLst/>
          </a:prstGeom>
          <a:noFill/>
          <a:ln>
            <a:noFill/>
          </a:ln>
        </p:spPr>
      </p:pic>
      <p:pic>
        <p:nvPicPr>
          <p:cNvPr id="567" name="Google Shape;567;p129"/>
          <p:cNvPicPr preferRelativeResize="0"/>
          <p:nvPr/>
        </p:nvPicPr>
        <p:blipFill>
          <a:blip r:embed="rId6">
            <a:alphaModFix/>
          </a:blip>
          <a:stretch>
            <a:fillRect/>
          </a:stretch>
        </p:blipFill>
        <p:spPr>
          <a:xfrm>
            <a:off x="858033" y="1812889"/>
            <a:ext cx="570143" cy="623148"/>
          </a:xfrm>
          <a:prstGeom prst="rect">
            <a:avLst/>
          </a:prstGeom>
          <a:noFill/>
          <a:ln>
            <a:noFill/>
          </a:ln>
        </p:spPr>
      </p:pic>
      <p:pic>
        <p:nvPicPr>
          <p:cNvPr id="568" name="Google Shape;568;p129"/>
          <p:cNvPicPr preferRelativeResize="0"/>
          <p:nvPr/>
        </p:nvPicPr>
        <p:blipFill>
          <a:blip r:embed="rId7">
            <a:alphaModFix/>
          </a:blip>
          <a:stretch>
            <a:fillRect/>
          </a:stretch>
        </p:blipFill>
        <p:spPr>
          <a:xfrm>
            <a:off x="4879047" y="1815041"/>
            <a:ext cx="551703" cy="530669"/>
          </a:xfrm>
          <a:prstGeom prst="rect">
            <a:avLst/>
          </a:prstGeom>
          <a:noFill/>
          <a:ln>
            <a:noFill/>
          </a:ln>
        </p:spPr>
      </p:pic>
      <p:pic>
        <p:nvPicPr>
          <p:cNvPr id="569" name="Google Shape;569;p129"/>
          <p:cNvPicPr preferRelativeResize="0"/>
          <p:nvPr/>
        </p:nvPicPr>
        <p:blipFill>
          <a:blip r:embed="rId8">
            <a:alphaModFix/>
          </a:blip>
          <a:stretch>
            <a:fillRect/>
          </a:stretch>
        </p:blipFill>
        <p:spPr>
          <a:xfrm>
            <a:off x="4882080" y="3639140"/>
            <a:ext cx="545645" cy="566211"/>
          </a:xfrm>
          <a:prstGeom prst="rect">
            <a:avLst/>
          </a:prstGeom>
          <a:noFill/>
          <a:ln>
            <a:noFill/>
          </a:ln>
        </p:spPr>
      </p:pic>
      <p:pic>
        <p:nvPicPr>
          <p:cNvPr id="570" name="Google Shape;570;p129"/>
          <p:cNvPicPr preferRelativeResize="0"/>
          <p:nvPr/>
        </p:nvPicPr>
        <p:blipFill>
          <a:blip r:embed="rId9">
            <a:alphaModFix/>
          </a:blip>
          <a:stretch>
            <a:fillRect/>
          </a:stretch>
        </p:blipFill>
        <p:spPr>
          <a:xfrm>
            <a:off x="868842" y="3727317"/>
            <a:ext cx="548532" cy="5331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74" name="Shape 574"/>
        <p:cNvGrpSpPr/>
        <p:nvPr/>
      </p:nvGrpSpPr>
      <p:grpSpPr>
        <a:xfrm>
          <a:off x="0" y="0"/>
          <a:ext cx="0" cy="0"/>
          <a:chOff x="0" y="0"/>
          <a:chExt cx="0" cy="0"/>
        </a:xfrm>
      </p:grpSpPr>
      <p:pic>
        <p:nvPicPr>
          <p:cNvPr id="575" name="Google Shape;575;p130"/>
          <p:cNvPicPr preferRelativeResize="0"/>
          <p:nvPr/>
        </p:nvPicPr>
        <p:blipFill rotWithShape="1">
          <a:blip r:embed="rId3">
            <a:alphaModFix amt="50000"/>
          </a:blip>
          <a:srcRect b="0" l="0" r="0" t="0"/>
          <a:stretch/>
        </p:blipFill>
        <p:spPr>
          <a:xfrm>
            <a:off x="0" y="0"/>
            <a:ext cx="9144002" cy="5143501"/>
          </a:xfrm>
          <a:prstGeom prst="rect">
            <a:avLst/>
          </a:prstGeom>
          <a:noFill/>
          <a:ln>
            <a:noFill/>
          </a:ln>
        </p:spPr>
      </p:pic>
      <p:sp>
        <p:nvSpPr>
          <p:cNvPr id="576" name="Google Shape;576;p130"/>
          <p:cNvSpPr txBox="1"/>
          <p:nvPr>
            <p:ph idx="4294967295" type="body"/>
          </p:nvPr>
        </p:nvSpPr>
        <p:spPr>
          <a:xfrm>
            <a:off x="457200" y="2156849"/>
            <a:ext cx="8229600" cy="82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3800">
                <a:solidFill>
                  <a:srgbClr val="F2B618"/>
                </a:solidFill>
                <a:latin typeface="IBM Plex Sans"/>
                <a:ea typeface="IBM Plex Sans"/>
                <a:cs typeface="IBM Plex Sans"/>
                <a:sym typeface="IBM Plex Sans"/>
              </a:rPr>
              <a:t>Solution Overview</a:t>
            </a:r>
            <a:endParaRPr sz="3800">
              <a:solidFill>
                <a:srgbClr val="F2B618"/>
              </a:solidFill>
              <a:latin typeface="IBM Plex Sans"/>
              <a:ea typeface="IBM Plex Sans"/>
              <a:cs typeface="IBM Plex Sans"/>
              <a:sym typeface="IBM Plex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0" name="Shape 580"/>
        <p:cNvGrpSpPr/>
        <p:nvPr/>
      </p:nvGrpSpPr>
      <p:grpSpPr>
        <a:xfrm>
          <a:off x="0" y="0"/>
          <a:ext cx="0" cy="0"/>
          <a:chOff x="0" y="0"/>
          <a:chExt cx="0" cy="0"/>
        </a:xfrm>
      </p:grpSpPr>
      <p:pic>
        <p:nvPicPr>
          <p:cNvPr id="581" name="Google Shape;581;p131"/>
          <p:cNvPicPr preferRelativeResize="0"/>
          <p:nvPr/>
        </p:nvPicPr>
        <p:blipFill rotWithShape="1">
          <a:blip r:embed="rId3">
            <a:alphaModFix/>
          </a:blip>
          <a:srcRect b="0" l="0" r="0" t="0"/>
          <a:stretch/>
        </p:blipFill>
        <p:spPr>
          <a:xfrm>
            <a:off x="-12731" y="0"/>
            <a:ext cx="9144000" cy="5143500"/>
          </a:xfrm>
          <a:prstGeom prst="rect">
            <a:avLst/>
          </a:prstGeom>
          <a:noFill/>
          <a:ln>
            <a:noFill/>
          </a:ln>
        </p:spPr>
      </p:pic>
      <p:sp>
        <p:nvSpPr>
          <p:cNvPr id="582" name="Google Shape;582;p131"/>
          <p:cNvSpPr txBox="1"/>
          <p:nvPr>
            <p:ph idx="4294967295" type="body"/>
          </p:nvPr>
        </p:nvSpPr>
        <p:spPr>
          <a:xfrm>
            <a:off x="381000" y="151012"/>
            <a:ext cx="8229600" cy="521700"/>
          </a:xfrm>
          <a:prstGeom prst="rect">
            <a:avLst/>
          </a:prstGeom>
          <a:noFill/>
          <a:ln>
            <a:noFill/>
          </a:ln>
        </p:spPr>
        <p:txBody>
          <a:bodyPr anchorCtr="0" anchor="t" bIns="0" lIns="0" spcFirstLastPara="1" rIns="0" wrap="square" tIns="0">
            <a:normAutofit/>
          </a:bodyPr>
          <a:lstStyle/>
          <a:p>
            <a:pPr indent="0" lvl="0" marL="0" rtl="0" algn="ctr">
              <a:lnSpc>
                <a:spcPct val="95000"/>
              </a:lnSpc>
              <a:spcBef>
                <a:spcPts val="0"/>
              </a:spcBef>
              <a:spcAft>
                <a:spcPts val="400"/>
              </a:spcAft>
              <a:buClr>
                <a:schemeClr val="dk1"/>
              </a:buClr>
              <a:buSzPts val="275"/>
              <a:buFont typeface="Arial"/>
              <a:buNone/>
            </a:pPr>
            <a:r>
              <a:rPr lang="en" sz="2700">
                <a:solidFill>
                  <a:srgbClr val="1C68A5"/>
                </a:solidFill>
                <a:latin typeface="IBM Plex Sans"/>
                <a:ea typeface="IBM Plex Sans"/>
                <a:cs typeface="IBM Plex Sans"/>
                <a:sym typeface="IBM Plex Sans"/>
              </a:rPr>
              <a:t>Digitally Equipped for Operational Excellence</a:t>
            </a:r>
            <a:endParaRPr sz="2100">
              <a:solidFill>
                <a:srgbClr val="1C68A5"/>
              </a:solidFill>
              <a:latin typeface="IBM Plex Sans"/>
              <a:ea typeface="IBM Plex Sans"/>
              <a:cs typeface="IBM Plex Sans"/>
              <a:sym typeface="IBM Plex Sans"/>
            </a:endParaRPr>
          </a:p>
        </p:txBody>
      </p:sp>
      <p:sp>
        <p:nvSpPr>
          <p:cNvPr id="583" name="Google Shape;583;p131"/>
          <p:cNvSpPr/>
          <p:nvPr/>
        </p:nvSpPr>
        <p:spPr>
          <a:xfrm>
            <a:off x="209425" y="3373775"/>
            <a:ext cx="2351400" cy="1487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31"/>
          <p:cNvSpPr txBox="1"/>
          <p:nvPr/>
        </p:nvSpPr>
        <p:spPr>
          <a:xfrm>
            <a:off x="341475" y="3497575"/>
            <a:ext cx="2063400" cy="594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Medium"/>
                <a:ea typeface="IBM Plex Sans Medium"/>
                <a:cs typeface="IBM Plex Sans Medium"/>
                <a:sym typeface="IBM Plex Sans Medium"/>
              </a:rPr>
              <a:t>ORDER MANAGEMENT &amp; PRODUCTION SCHEDULING</a:t>
            </a:r>
            <a:endParaRPr i="0" sz="1000" u="none" cap="none" strike="noStrike">
              <a:solidFill>
                <a:schemeClr val="lt1"/>
              </a:solidFill>
              <a:latin typeface="IBM Plex Sans Medium"/>
              <a:ea typeface="IBM Plex Sans Medium"/>
              <a:cs typeface="IBM Plex Sans Medium"/>
              <a:sym typeface="IBM Plex Sans Medium"/>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a:ea typeface="IBM Plex Sans"/>
                <a:cs typeface="IBM Plex Sans"/>
                <a:sym typeface="IBM Plex Sans"/>
              </a:rPr>
              <a:t>Production Manager</a:t>
            </a:r>
            <a:endParaRPr i="0" sz="1000" u="none" cap="none" strike="noStrike">
              <a:solidFill>
                <a:schemeClr val="lt1"/>
              </a:solidFill>
              <a:latin typeface="IBM Plex Sans"/>
              <a:ea typeface="IBM Plex Sans"/>
              <a:cs typeface="IBM Plex Sans"/>
              <a:sym typeface="IBM Plex Sans"/>
            </a:endParaRPr>
          </a:p>
        </p:txBody>
      </p:sp>
      <p:sp>
        <p:nvSpPr>
          <p:cNvPr id="585" name="Google Shape;585;p131"/>
          <p:cNvSpPr txBox="1"/>
          <p:nvPr/>
        </p:nvSpPr>
        <p:spPr>
          <a:xfrm>
            <a:off x="341425" y="4192800"/>
            <a:ext cx="2063400" cy="594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Medium"/>
                <a:ea typeface="IBM Plex Sans Medium"/>
                <a:cs typeface="IBM Plex Sans Medium"/>
                <a:sym typeface="IBM Plex Sans Medium"/>
              </a:rPr>
              <a:t>CAPACITY &amp; MATERIALS PLANNING</a:t>
            </a:r>
            <a:endParaRPr i="0" sz="1000" u="none" cap="none" strike="noStrike">
              <a:solidFill>
                <a:schemeClr val="lt1"/>
              </a:solidFill>
              <a:latin typeface="IBM Plex Sans Medium"/>
              <a:ea typeface="IBM Plex Sans Medium"/>
              <a:cs typeface="IBM Plex Sans Medium"/>
              <a:sym typeface="IBM Plex Sans Medium"/>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a:ea typeface="IBM Plex Sans"/>
                <a:cs typeface="IBM Plex Sans"/>
                <a:sym typeface="IBM Plex Sans"/>
              </a:rPr>
              <a:t>Planners</a:t>
            </a:r>
            <a:endParaRPr i="0" sz="1000" u="none" cap="none" strike="noStrike">
              <a:solidFill>
                <a:schemeClr val="lt1"/>
              </a:solidFill>
              <a:latin typeface="IBM Plex Sans"/>
              <a:ea typeface="IBM Plex Sans"/>
              <a:cs typeface="IBM Plex Sans"/>
              <a:sym typeface="IBM Plex Sans"/>
            </a:endParaRPr>
          </a:p>
        </p:txBody>
      </p:sp>
      <p:sp>
        <p:nvSpPr>
          <p:cNvPr id="586" name="Google Shape;586;p131"/>
          <p:cNvSpPr/>
          <p:nvPr/>
        </p:nvSpPr>
        <p:spPr>
          <a:xfrm>
            <a:off x="7234525" y="901625"/>
            <a:ext cx="1495200" cy="238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31"/>
          <p:cNvSpPr txBox="1"/>
          <p:nvPr/>
        </p:nvSpPr>
        <p:spPr>
          <a:xfrm>
            <a:off x="7296335" y="1127688"/>
            <a:ext cx="1371600" cy="594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0" lang="en" sz="1000" u="none" cap="none" strike="noStrike">
                <a:solidFill>
                  <a:schemeClr val="lt1"/>
                </a:solidFill>
                <a:latin typeface="IBM Plex Sans Medium"/>
                <a:ea typeface="IBM Plex Sans Medium"/>
                <a:cs typeface="IBM Plex Sans Medium"/>
                <a:sym typeface="IBM Plex Sans Medium"/>
              </a:rPr>
              <a:t>INVENTORY MANAGEMENT</a:t>
            </a:r>
            <a:endParaRPr i="0" sz="1000" u="none" cap="none" strike="noStrike">
              <a:solidFill>
                <a:schemeClr val="lt1"/>
              </a:solidFill>
              <a:latin typeface="IBM Plex Sans Medium"/>
              <a:ea typeface="IBM Plex Sans Medium"/>
              <a:cs typeface="IBM Plex Sans Medium"/>
              <a:sym typeface="IBM Plex Sans Medium"/>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a:ea typeface="IBM Plex Sans"/>
                <a:cs typeface="IBM Plex Sans"/>
                <a:sym typeface="IBM Plex Sans"/>
              </a:rPr>
              <a:t>Forklift Operator</a:t>
            </a:r>
            <a:endParaRPr i="0" sz="1000" u="none" cap="none" strike="noStrike">
              <a:solidFill>
                <a:schemeClr val="lt1"/>
              </a:solidFill>
              <a:latin typeface="IBM Plex Sans"/>
              <a:ea typeface="IBM Plex Sans"/>
              <a:cs typeface="IBM Plex Sans"/>
              <a:sym typeface="IBM Plex Sans"/>
            </a:endParaRPr>
          </a:p>
        </p:txBody>
      </p:sp>
      <p:sp>
        <p:nvSpPr>
          <p:cNvPr id="588" name="Google Shape;588;p131"/>
          <p:cNvSpPr txBox="1"/>
          <p:nvPr/>
        </p:nvSpPr>
        <p:spPr>
          <a:xfrm>
            <a:off x="7296335" y="1818806"/>
            <a:ext cx="1371600" cy="594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Medium"/>
                <a:ea typeface="IBM Plex Sans Medium"/>
                <a:cs typeface="IBM Plex Sans Medium"/>
                <a:sym typeface="IBM Plex Sans Medium"/>
              </a:rPr>
              <a:t>QUALITY </a:t>
            </a:r>
            <a:br>
              <a:rPr i="0" lang="en" sz="1000" u="none" cap="none" strike="noStrike">
                <a:solidFill>
                  <a:schemeClr val="lt1"/>
                </a:solidFill>
                <a:latin typeface="IBM Plex Sans Medium"/>
                <a:ea typeface="IBM Plex Sans Medium"/>
                <a:cs typeface="IBM Plex Sans Medium"/>
                <a:sym typeface="IBM Plex Sans Medium"/>
              </a:rPr>
            </a:br>
            <a:r>
              <a:rPr i="0" lang="en" sz="1000" u="none" cap="none" strike="noStrike">
                <a:solidFill>
                  <a:schemeClr val="lt1"/>
                </a:solidFill>
                <a:latin typeface="IBM Plex Sans Medium"/>
                <a:ea typeface="IBM Plex Sans Medium"/>
                <a:cs typeface="IBM Plex Sans Medium"/>
                <a:sym typeface="IBM Plex Sans Medium"/>
              </a:rPr>
              <a:t>INSPECTIONS</a:t>
            </a:r>
            <a:endParaRPr i="0" sz="1000" u="none" cap="none" strike="noStrike">
              <a:solidFill>
                <a:schemeClr val="lt1"/>
              </a:solidFill>
              <a:latin typeface="IBM Plex Sans Medium"/>
              <a:ea typeface="IBM Plex Sans Medium"/>
              <a:cs typeface="IBM Plex Sans Medium"/>
              <a:sym typeface="IBM Plex Sans Medium"/>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a:ea typeface="IBM Plex Sans"/>
                <a:cs typeface="IBM Plex Sans"/>
                <a:sym typeface="IBM Plex Sans"/>
              </a:rPr>
              <a:t>Quality Manager</a:t>
            </a:r>
            <a:endParaRPr i="0" sz="1000" u="none" cap="none" strike="noStrike">
              <a:solidFill>
                <a:schemeClr val="lt1"/>
              </a:solidFill>
              <a:latin typeface="IBM Plex Sans"/>
              <a:ea typeface="IBM Plex Sans"/>
              <a:cs typeface="IBM Plex Sans"/>
              <a:sym typeface="IBM Plex Sans"/>
            </a:endParaRPr>
          </a:p>
        </p:txBody>
      </p:sp>
      <p:sp>
        <p:nvSpPr>
          <p:cNvPr id="589" name="Google Shape;589;p131"/>
          <p:cNvSpPr txBox="1"/>
          <p:nvPr/>
        </p:nvSpPr>
        <p:spPr>
          <a:xfrm>
            <a:off x="7447685" y="685788"/>
            <a:ext cx="1068900" cy="365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IBM Plex Sans Medium"/>
                <a:ea typeface="IBM Plex Sans Medium"/>
                <a:cs typeface="IBM Plex Sans Medium"/>
                <a:sym typeface="IBM Plex Sans Medium"/>
              </a:rPr>
              <a:t>E2E Traceability / Compliance</a:t>
            </a:r>
            <a:endParaRPr i="0" sz="900" u="none" cap="none" strike="noStrike">
              <a:solidFill>
                <a:srgbClr val="000000"/>
              </a:solidFill>
              <a:latin typeface="IBM Plex Sans Medium"/>
              <a:ea typeface="IBM Plex Sans Medium"/>
              <a:cs typeface="IBM Plex Sans Medium"/>
              <a:sym typeface="IBM Plex Sans Medium"/>
            </a:endParaRPr>
          </a:p>
        </p:txBody>
      </p:sp>
      <p:sp>
        <p:nvSpPr>
          <p:cNvPr id="590" name="Google Shape;590;p131"/>
          <p:cNvSpPr txBox="1"/>
          <p:nvPr/>
        </p:nvSpPr>
        <p:spPr>
          <a:xfrm>
            <a:off x="7296335" y="2509925"/>
            <a:ext cx="1371600" cy="685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Medium"/>
                <a:ea typeface="IBM Plex Sans Medium"/>
                <a:cs typeface="IBM Plex Sans Medium"/>
                <a:sym typeface="IBM Plex Sans Medium"/>
              </a:rPr>
              <a:t>MATERIALS MANAGEMENT</a:t>
            </a:r>
            <a:endParaRPr i="0" sz="1000" u="none" cap="none" strike="noStrike">
              <a:solidFill>
                <a:schemeClr val="lt1"/>
              </a:solidFill>
              <a:latin typeface="IBM Plex Sans Medium"/>
              <a:ea typeface="IBM Plex Sans Medium"/>
              <a:cs typeface="IBM Plex Sans Medium"/>
              <a:sym typeface="IBM Plex Sans Medium"/>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a:ea typeface="IBM Plex Sans"/>
                <a:cs typeface="IBM Plex Sans"/>
                <a:sym typeface="IBM Plex Sans"/>
              </a:rPr>
              <a:t>Shipping &amp; Receiving Clerk</a:t>
            </a:r>
            <a:endParaRPr i="0" sz="1000" u="none" cap="none" strike="noStrike">
              <a:solidFill>
                <a:schemeClr val="lt1"/>
              </a:solidFill>
              <a:latin typeface="IBM Plex Sans"/>
              <a:ea typeface="IBM Plex Sans"/>
              <a:cs typeface="IBM Plex Sans"/>
              <a:sym typeface="IBM Plex Sans"/>
            </a:endParaRPr>
          </a:p>
        </p:txBody>
      </p:sp>
      <p:sp>
        <p:nvSpPr>
          <p:cNvPr id="591" name="Google Shape;591;p131"/>
          <p:cNvSpPr txBox="1"/>
          <p:nvPr/>
        </p:nvSpPr>
        <p:spPr>
          <a:xfrm>
            <a:off x="2652060" y="884875"/>
            <a:ext cx="1371600" cy="594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Medium"/>
                <a:ea typeface="IBM Plex Sans Medium"/>
                <a:cs typeface="IBM Plex Sans Medium"/>
                <a:sym typeface="IBM Plex Sans Medium"/>
              </a:rPr>
              <a:t>PRODUCTION MANAGEMENT</a:t>
            </a:r>
            <a:endParaRPr i="0" sz="1000" u="none" cap="none" strike="noStrike">
              <a:solidFill>
                <a:schemeClr val="lt1"/>
              </a:solidFill>
              <a:latin typeface="IBM Plex Sans Medium"/>
              <a:ea typeface="IBM Plex Sans Medium"/>
              <a:cs typeface="IBM Plex Sans Medium"/>
              <a:sym typeface="IBM Plex Sans Medium"/>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lt1"/>
                </a:solidFill>
                <a:latin typeface="IBM Plex Sans"/>
                <a:ea typeface="IBM Plex Sans"/>
                <a:cs typeface="IBM Plex Sans"/>
                <a:sym typeface="IBM Plex Sans"/>
              </a:rPr>
              <a:t>Line Lead</a:t>
            </a:r>
            <a:endParaRPr i="0" sz="1000" u="none" cap="none" strike="noStrike">
              <a:solidFill>
                <a:schemeClr val="lt1"/>
              </a:solidFill>
              <a:latin typeface="IBM Plex Sans"/>
              <a:ea typeface="IBM Plex Sans"/>
              <a:cs typeface="IBM Plex Sans"/>
              <a:sym typeface="IBM Plex Sans"/>
            </a:endParaRPr>
          </a:p>
        </p:txBody>
      </p:sp>
      <p:pic>
        <p:nvPicPr>
          <p:cNvPr id="592" name="Google Shape;592;p131"/>
          <p:cNvPicPr preferRelativeResize="0"/>
          <p:nvPr/>
        </p:nvPicPr>
        <p:blipFill rotWithShape="1">
          <a:blip r:embed="rId4">
            <a:alphaModFix/>
          </a:blip>
          <a:srcRect b="0" l="0" r="0" t="0"/>
          <a:stretch/>
        </p:blipFill>
        <p:spPr>
          <a:xfrm>
            <a:off x="3749340" y="884875"/>
            <a:ext cx="274320" cy="274320"/>
          </a:xfrm>
          <a:prstGeom prst="rect">
            <a:avLst/>
          </a:prstGeom>
          <a:noFill/>
          <a:ln>
            <a:noFill/>
          </a:ln>
        </p:spPr>
      </p:pic>
      <p:sp>
        <p:nvSpPr>
          <p:cNvPr id="593" name="Google Shape;593;p131"/>
          <p:cNvSpPr txBox="1"/>
          <p:nvPr>
            <p:ph idx="4294967295" type="body"/>
          </p:nvPr>
        </p:nvSpPr>
        <p:spPr>
          <a:xfrm>
            <a:off x="4813797" y="907800"/>
            <a:ext cx="1067700" cy="390000"/>
          </a:xfrm>
          <a:prstGeom prst="rect">
            <a:avLst/>
          </a:prstGeom>
          <a:noFill/>
          <a:ln>
            <a:noFill/>
          </a:ln>
          <a:effectLst>
            <a:outerShdw blurRad="57150" rotWithShape="0" algn="bl" dir="5400000" dist="19050">
              <a:srgbClr val="FFFFFF"/>
            </a:outerShdw>
          </a:effectLst>
        </p:spPr>
        <p:txBody>
          <a:bodyPr anchorCtr="0" anchor="ctr" bIns="0" lIns="0" spcFirstLastPara="1" rIns="0" wrap="square" tIns="0">
            <a:normAutofit/>
          </a:bodyPr>
          <a:lstStyle/>
          <a:p>
            <a:pPr indent="0" lvl="0" marL="91440" rtl="0" algn="ctr">
              <a:lnSpc>
                <a:spcPct val="100000"/>
              </a:lnSpc>
              <a:spcBef>
                <a:spcPts val="0"/>
              </a:spcBef>
              <a:spcAft>
                <a:spcPts val="1000"/>
              </a:spcAft>
              <a:buSzPts val="1800"/>
              <a:buNone/>
            </a:pPr>
            <a:r>
              <a:rPr lang="en" sz="800">
                <a:solidFill>
                  <a:srgbClr val="000000"/>
                </a:solidFill>
                <a:latin typeface="IBM Plex Sans SemiBold"/>
                <a:ea typeface="IBM Plex Sans SemiBold"/>
                <a:cs typeface="IBM Plex Sans SemiBold"/>
                <a:sym typeface="IBM Plex Sans SemiBold"/>
              </a:rPr>
              <a:t>Receiving</a:t>
            </a:r>
            <a:endParaRPr sz="800">
              <a:solidFill>
                <a:srgbClr val="000000"/>
              </a:solidFill>
              <a:latin typeface="IBM Plex Sans SemiBold"/>
              <a:ea typeface="IBM Plex Sans SemiBold"/>
              <a:cs typeface="IBM Plex Sans SemiBold"/>
              <a:sym typeface="IBM Plex Sans SemiBold"/>
            </a:endParaRPr>
          </a:p>
        </p:txBody>
      </p:sp>
      <p:sp>
        <p:nvSpPr>
          <p:cNvPr id="594" name="Google Shape;594;p131"/>
          <p:cNvSpPr txBox="1"/>
          <p:nvPr>
            <p:ph idx="4294967295" type="body"/>
          </p:nvPr>
        </p:nvSpPr>
        <p:spPr>
          <a:xfrm>
            <a:off x="3182975" y="2565000"/>
            <a:ext cx="829500" cy="287400"/>
          </a:xfrm>
          <a:prstGeom prst="rect">
            <a:avLst/>
          </a:prstGeom>
          <a:noFill/>
          <a:ln>
            <a:noFill/>
          </a:ln>
        </p:spPr>
        <p:txBody>
          <a:bodyPr anchorCtr="0" anchor="ctr" bIns="0" lIns="0" spcFirstLastPara="1" rIns="0" wrap="square" tIns="0">
            <a:noAutofit/>
          </a:bodyPr>
          <a:lstStyle/>
          <a:p>
            <a:pPr indent="0" lvl="0" marL="91440" rtl="0" algn="ctr">
              <a:lnSpc>
                <a:spcPct val="100000"/>
              </a:lnSpc>
              <a:spcBef>
                <a:spcPts val="0"/>
              </a:spcBef>
              <a:spcAft>
                <a:spcPts val="1000"/>
              </a:spcAft>
              <a:buSzPts val="605"/>
              <a:buNone/>
            </a:pPr>
            <a:r>
              <a:rPr lang="en" sz="839">
                <a:solidFill>
                  <a:srgbClr val="000000"/>
                </a:solidFill>
                <a:latin typeface="IBM Plex Sans SemiBold"/>
                <a:ea typeface="IBM Plex Sans SemiBold"/>
                <a:cs typeface="IBM Plex Sans SemiBold"/>
                <a:sym typeface="IBM Plex Sans SemiBold"/>
              </a:rPr>
              <a:t>Primary Packaging</a:t>
            </a:r>
            <a:endParaRPr sz="839">
              <a:solidFill>
                <a:srgbClr val="000000"/>
              </a:solidFill>
              <a:latin typeface="IBM Plex Sans SemiBold"/>
              <a:ea typeface="IBM Plex Sans SemiBold"/>
              <a:cs typeface="IBM Plex Sans SemiBold"/>
              <a:sym typeface="IBM Plex Sans SemiBold"/>
            </a:endParaRPr>
          </a:p>
        </p:txBody>
      </p:sp>
      <p:sp>
        <p:nvSpPr>
          <p:cNvPr id="595" name="Google Shape;595;p131"/>
          <p:cNvSpPr txBox="1"/>
          <p:nvPr>
            <p:ph idx="4294967295" type="body"/>
          </p:nvPr>
        </p:nvSpPr>
        <p:spPr>
          <a:xfrm>
            <a:off x="3520850" y="2882925"/>
            <a:ext cx="924000" cy="287400"/>
          </a:xfrm>
          <a:prstGeom prst="rect">
            <a:avLst/>
          </a:prstGeom>
          <a:noFill/>
          <a:ln>
            <a:noFill/>
          </a:ln>
        </p:spPr>
        <p:txBody>
          <a:bodyPr anchorCtr="0" anchor="ctr" bIns="0" lIns="0" spcFirstLastPara="1" rIns="0" wrap="square" tIns="0">
            <a:noAutofit/>
          </a:bodyPr>
          <a:lstStyle/>
          <a:p>
            <a:pPr indent="0" lvl="0" marL="91440" rtl="0" algn="ctr">
              <a:lnSpc>
                <a:spcPct val="100000"/>
              </a:lnSpc>
              <a:spcBef>
                <a:spcPts val="0"/>
              </a:spcBef>
              <a:spcAft>
                <a:spcPts val="1000"/>
              </a:spcAft>
              <a:buSzPts val="605"/>
              <a:buNone/>
            </a:pPr>
            <a:r>
              <a:rPr lang="en" sz="839">
                <a:solidFill>
                  <a:srgbClr val="000000"/>
                </a:solidFill>
                <a:latin typeface="IBM Plex Sans SemiBold"/>
                <a:ea typeface="IBM Plex Sans SemiBold"/>
                <a:cs typeface="IBM Plex Sans SemiBold"/>
                <a:sym typeface="IBM Plex Sans SemiBold"/>
              </a:rPr>
              <a:t>Secondary Packaging</a:t>
            </a:r>
            <a:endParaRPr sz="839">
              <a:solidFill>
                <a:srgbClr val="000000"/>
              </a:solidFill>
              <a:latin typeface="IBM Plex Sans SemiBold"/>
              <a:ea typeface="IBM Plex Sans SemiBold"/>
              <a:cs typeface="IBM Plex Sans SemiBold"/>
              <a:sym typeface="IBM Plex Sans SemiBold"/>
            </a:endParaRPr>
          </a:p>
        </p:txBody>
      </p:sp>
      <p:sp>
        <p:nvSpPr>
          <p:cNvPr id="596" name="Google Shape;596;p131"/>
          <p:cNvSpPr txBox="1"/>
          <p:nvPr>
            <p:ph idx="4294967295" type="body"/>
          </p:nvPr>
        </p:nvSpPr>
        <p:spPr>
          <a:xfrm>
            <a:off x="5376400" y="1672475"/>
            <a:ext cx="1211400" cy="246300"/>
          </a:xfrm>
          <a:prstGeom prst="rect">
            <a:avLst/>
          </a:prstGeom>
          <a:noFill/>
          <a:ln>
            <a:noFill/>
          </a:ln>
        </p:spPr>
        <p:txBody>
          <a:bodyPr anchorCtr="0" anchor="ctr" bIns="0" lIns="0" spcFirstLastPara="1" rIns="0" wrap="square" tIns="0">
            <a:noAutofit/>
          </a:bodyPr>
          <a:lstStyle/>
          <a:p>
            <a:pPr indent="0" lvl="0" marL="91440" rtl="0" algn="ctr">
              <a:lnSpc>
                <a:spcPct val="100000"/>
              </a:lnSpc>
              <a:spcBef>
                <a:spcPts val="0"/>
              </a:spcBef>
              <a:spcAft>
                <a:spcPts val="1000"/>
              </a:spcAft>
              <a:buSzPts val="1800"/>
              <a:buNone/>
            </a:pPr>
            <a:r>
              <a:rPr lang="en" sz="800">
                <a:solidFill>
                  <a:srgbClr val="000000"/>
                </a:solidFill>
                <a:latin typeface="IBM Plex Sans SemiBold"/>
                <a:ea typeface="IBM Plex Sans SemiBold"/>
                <a:cs typeface="IBM Plex Sans SemiBold"/>
                <a:sym typeface="IBM Plex Sans SemiBold"/>
              </a:rPr>
              <a:t>Warehouse Management</a:t>
            </a:r>
            <a:endParaRPr sz="800">
              <a:solidFill>
                <a:srgbClr val="000000"/>
              </a:solidFill>
              <a:latin typeface="IBM Plex Sans SemiBold"/>
              <a:ea typeface="IBM Plex Sans SemiBold"/>
              <a:cs typeface="IBM Plex Sans SemiBold"/>
              <a:sym typeface="IBM Plex Sans SemiBold"/>
            </a:endParaRPr>
          </a:p>
        </p:txBody>
      </p:sp>
      <p:sp>
        <p:nvSpPr>
          <p:cNvPr id="597" name="Google Shape;597;p131"/>
          <p:cNvSpPr txBox="1"/>
          <p:nvPr>
            <p:ph idx="4294967295" type="body"/>
          </p:nvPr>
        </p:nvSpPr>
        <p:spPr>
          <a:xfrm>
            <a:off x="6545200" y="4271100"/>
            <a:ext cx="1211400" cy="287400"/>
          </a:xfrm>
          <a:prstGeom prst="rect">
            <a:avLst/>
          </a:prstGeom>
          <a:noFill/>
          <a:ln>
            <a:noFill/>
          </a:ln>
        </p:spPr>
        <p:txBody>
          <a:bodyPr anchorCtr="0" anchor="ctr" bIns="0" lIns="0" spcFirstLastPara="1" rIns="0" wrap="square" tIns="0">
            <a:normAutofit/>
          </a:bodyPr>
          <a:lstStyle/>
          <a:p>
            <a:pPr indent="0" lvl="0" marL="91440" rtl="0" algn="ctr">
              <a:lnSpc>
                <a:spcPct val="100000"/>
              </a:lnSpc>
              <a:spcBef>
                <a:spcPts val="0"/>
              </a:spcBef>
              <a:spcAft>
                <a:spcPts val="1000"/>
              </a:spcAft>
              <a:buSzPts val="1800"/>
              <a:buNone/>
            </a:pPr>
            <a:r>
              <a:rPr lang="en" sz="800">
                <a:solidFill>
                  <a:srgbClr val="000000"/>
                </a:solidFill>
                <a:latin typeface="IBM Plex Sans SemiBold"/>
                <a:ea typeface="IBM Plex Sans SemiBold"/>
                <a:cs typeface="IBM Plex Sans SemiBold"/>
                <a:sym typeface="IBM Plex Sans SemiBold"/>
              </a:rPr>
              <a:t>Shipping</a:t>
            </a:r>
            <a:endParaRPr sz="800">
              <a:solidFill>
                <a:srgbClr val="000000"/>
              </a:solidFill>
              <a:latin typeface="IBM Plex Sans SemiBold"/>
              <a:ea typeface="IBM Plex Sans SemiBold"/>
              <a:cs typeface="IBM Plex Sans SemiBold"/>
              <a:sym typeface="IBM Plex Sans SemiBold"/>
            </a:endParaRPr>
          </a:p>
        </p:txBody>
      </p:sp>
      <p:sp>
        <p:nvSpPr>
          <p:cNvPr id="598" name="Google Shape;598;p131"/>
          <p:cNvSpPr txBox="1"/>
          <p:nvPr>
            <p:ph idx="4294967295" type="body"/>
          </p:nvPr>
        </p:nvSpPr>
        <p:spPr>
          <a:xfrm>
            <a:off x="2316575" y="3792450"/>
            <a:ext cx="829500" cy="287400"/>
          </a:xfrm>
          <a:prstGeom prst="rect">
            <a:avLst/>
          </a:prstGeom>
          <a:noFill/>
          <a:ln>
            <a:noFill/>
          </a:ln>
        </p:spPr>
        <p:txBody>
          <a:bodyPr anchorCtr="0" anchor="ctr" bIns="0" lIns="0" spcFirstLastPara="1" rIns="0" wrap="square" tIns="0">
            <a:normAutofit/>
          </a:bodyPr>
          <a:lstStyle/>
          <a:p>
            <a:pPr indent="0" lvl="0" marL="91440" rtl="0" algn="ctr">
              <a:lnSpc>
                <a:spcPct val="100000"/>
              </a:lnSpc>
              <a:spcBef>
                <a:spcPts val="0"/>
              </a:spcBef>
              <a:spcAft>
                <a:spcPts val="0"/>
              </a:spcAft>
              <a:buSzPts val="1800"/>
              <a:buNone/>
            </a:pPr>
            <a:r>
              <a:rPr lang="en" sz="800">
                <a:solidFill>
                  <a:srgbClr val="000000"/>
                </a:solidFill>
                <a:latin typeface="IBM Plex Sans SemiBold"/>
                <a:ea typeface="IBM Plex Sans SemiBold"/>
                <a:cs typeface="IBM Plex Sans SemiBold"/>
                <a:sym typeface="IBM Plex Sans SemiBold"/>
              </a:rPr>
              <a:t>Costing</a:t>
            </a:r>
            <a:endParaRPr sz="800">
              <a:solidFill>
                <a:srgbClr val="000000"/>
              </a:solidFill>
              <a:latin typeface="IBM Plex Sans SemiBold"/>
              <a:ea typeface="IBM Plex Sans SemiBold"/>
              <a:cs typeface="IBM Plex Sans SemiBold"/>
              <a:sym typeface="IBM Plex Sans SemiBold"/>
            </a:endParaRPr>
          </a:p>
        </p:txBody>
      </p:sp>
      <p:sp>
        <p:nvSpPr>
          <p:cNvPr id="599" name="Google Shape;599;p131"/>
          <p:cNvSpPr txBox="1"/>
          <p:nvPr>
            <p:ph idx="4294967295" type="body"/>
          </p:nvPr>
        </p:nvSpPr>
        <p:spPr>
          <a:xfrm>
            <a:off x="4813800" y="1972250"/>
            <a:ext cx="1211400" cy="287400"/>
          </a:xfrm>
          <a:prstGeom prst="rect">
            <a:avLst/>
          </a:prstGeom>
          <a:noFill/>
          <a:ln>
            <a:noFill/>
          </a:ln>
        </p:spPr>
        <p:txBody>
          <a:bodyPr anchorCtr="0" anchor="ctr" bIns="0" lIns="0" spcFirstLastPara="1" rIns="0" wrap="square" tIns="0">
            <a:normAutofit/>
          </a:bodyPr>
          <a:lstStyle/>
          <a:p>
            <a:pPr indent="0" lvl="0" marL="91440" rtl="0" algn="ctr">
              <a:lnSpc>
                <a:spcPct val="100000"/>
              </a:lnSpc>
              <a:spcBef>
                <a:spcPts val="0"/>
              </a:spcBef>
              <a:spcAft>
                <a:spcPts val="1000"/>
              </a:spcAft>
              <a:buSzPts val="1800"/>
              <a:buNone/>
            </a:pPr>
            <a:r>
              <a:rPr lang="en" sz="800">
                <a:solidFill>
                  <a:srgbClr val="000000"/>
                </a:solidFill>
                <a:latin typeface="IBM Plex Sans SemiBold"/>
                <a:ea typeface="IBM Plex Sans SemiBold"/>
                <a:cs typeface="IBM Plex Sans SemiBold"/>
                <a:sym typeface="IBM Plex Sans SemiBold"/>
              </a:rPr>
              <a:t>Quality Control</a:t>
            </a:r>
            <a:endParaRPr sz="800">
              <a:solidFill>
                <a:srgbClr val="000000"/>
              </a:solidFill>
              <a:latin typeface="IBM Plex Sans SemiBold"/>
              <a:ea typeface="IBM Plex Sans SemiBold"/>
              <a:cs typeface="IBM Plex Sans SemiBold"/>
              <a:sym typeface="IBM Plex Sans SemiBold"/>
            </a:endParaRPr>
          </a:p>
        </p:txBody>
      </p:sp>
      <p:sp>
        <p:nvSpPr>
          <p:cNvPr id="600" name="Google Shape;600;p131"/>
          <p:cNvSpPr txBox="1"/>
          <p:nvPr>
            <p:ph idx="4294967295" type="body"/>
          </p:nvPr>
        </p:nvSpPr>
        <p:spPr>
          <a:xfrm>
            <a:off x="2955950" y="4192803"/>
            <a:ext cx="1067700" cy="365700"/>
          </a:xfrm>
          <a:prstGeom prst="rect">
            <a:avLst/>
          </a:prstGeom>
          <a:noFill/>
          <a:ln>
            <a:noFill/>
          </a:ln>
        </p:spPr>
        <p:txBody>
          <a:bodyPr anchorCtr="0" anchor="ctr" bIns="0" lIns="0" spcFirstLastPara="1" rIns="0" wrap="square" tIns="0">
            <a:noAutofit/>
          </a:bodyPr>
          <a:lstStyle/>
          <a:p>
            <a:pPr indent="0" lvl="0" marL="91440" rtl="0" algn="ctr">
              <a:lnSpc>
                <a:spcPct val="100000"/>
              </a:lnSpc>
              <a:spcBef>
                <a:spcPts val="0"/>
              </a:spcBef>
              <a:spcAft>
                <a:spcPts val="0"/>
              </a:spcAft>
              <a:buSzPts val="1800"/>
              <a:buNone/>
            </a:pPr>
            <a:r>
              <a:rPr lang="en" sz="800">
                <a:solidFill>
                  <a:srgbClr val="000000"/>
                </a:solidFill>
                <a:latin typeface="IBM Plex Sans SemiBold"/>
                <a:ea typeface="IBM Plex Sans SemiBold"/>
                <a:cs typeface="IBM Plex Sans SemiBold"/>
                <a:sym typeface="IBM Plex Sans SemiBold"/>
              </a:rPr>
              <a:t>Capacity &amp; Materials </a:t>
            </a:r>
            <a:endParaRPr sz="800">
              <a:solidFill>
                <a:srgbClr val="000000"/>
              </a:solidFill>
              <a:latin typeface="IBM Plex Sans SemiBold"/>
              <a:ea typeface="IBM Plex Sans SemiBold"/>
              <a:cs typeface="IBM Plex Sans SemiBold"/>
              <a:sym typeface="IBM Plex Sans SemiBold"/>
            </a:endParaRPr>
          </a:p>
          <a:p>
            <a:pPr indent="0" lvl="0" marL="91440" rtl="0" algn="ctr">
              <a:lnSpc>
                <a:spcPct val="100000"/>
              </a:lnSpc>
              <a:spcBef>
                <a:spcPts val="0"/>
              </a:spcBef>
              <a:spcAft>
                <a:spcPts val="0"/>
              </a:spcAft>
              <a:buSzPts val="1800"/>
              <a:buNone/>
            </a:pPr>
            <a:r>
              <a:rPr lang="en" sz="800">
                <a:solidFill>
                  <a:srgbClr val="000000"/>
                </a:solidFill>
                <a:latin typeface="IBM Plex Sans SemiBold"/>
                <a:ea typeface="IBM Plex Sans SemiBold"/>
                <a:cs typeface="IBM Plex Sans SemiBold"/>
                <a:sym typeface="IBM Plex Sans SemiBold"/>
              </a:rPr>
              <a:t>Planning</a:t>
            </a:r>
            <a:endParaRPr sz="800">
              <a:solidFill>
                <a:srgbClr val="000000"/>
              </a:solidFill>
              <a:latin typeface="IBM Plex Sans SemiBold"/>
              <a:ea typeface="IBM Plex Sans SemiBold"/>
              <a:cs typeface="IBM Plex Sans SemiBold"/>
              <a:sym typeface="IBM Plex Sans SemiBold"/>
            </a:endParaRPr>
          </a:p>
        </p:txBody>
      </p:sp>
      <p:sp>
        <p:nvSpPr>
          <p:cNvPr id="601" name="Google Shape;601;p131"/>
          <p:cNvSpPr txBox="1"/>
          <p:nvPr>
            <p:ph idx="4294967295" type="body"/>
          </p:nvPr>
        </p:nvSpPr>
        <p:spPr>
          <a:xfrm>
            <a:off x="1431875" y="2401263"/>
            <a:ext cx="829500" cy="287400"/>
          </a:xfrm>
          <a:prstGeom prst="rect">
            <a:avLst/>
          </a:prstGeom>
          <a:noFill/>
          <a:ln>
            <a:noFill/>
          </a:ln>
          <a:effectLst>
            <a:outerShdw blurRad="57150" rotWithShape="0" algn="bl" dir="5400000" dist="19050">
              <a:srgbClr val="FFFFFF"/>
            </a:outerShdw>
          </a:effectLst>
        </p:spPr>
        <p:txBody>
          <a:bodyPr anchorCtr="0" anchor="ctr" bIns="0" lIns="0" spcFirstLastPara="1" rIns="0" wrap="square" tIns="0">
            <a:normAutofit/>
          </a:bodyPr>
          <a:lstStyle/>
          <a:p>
            <a:pPr indent="0" lvl="0" marL="91440" rtl="0" algn="ctr">
              <a:lnSpc>
                <a:spcPct val="100000"/>
              </a:lnSpc>
              <a:spcBef>
                <a:spcPts val="0"/>
              </a:spcBef>
              <a:spcAft>
                <a:spcPts val="0"/>
              </a:spcAft>
              <a:buSzPts val="1800"/>
              <a:buNone/>
            </a:pPr>
            <a:r>
              <a:rPr lang="en" sz="800">
                <a:solidFill>
                  <a:srgbClr val="000000"/>
                </a:solidFill>
                <a:latin typeface="IBM Plex Sans SemiBold"/>
                <a:ea typeface="IBM Plex Sans SemiBold"/>
                <a:cs typeface="IBM Plex Sans SemiBold"/>
                <a:sym typeface="IBM Plex Sans SemiBold"/>
              </a:rPr>
              <a:t>Picking</a:t>
            </a:r>
            <a:endParaRPr sz="800">
              <a:solidFill>
                <a:srgbClr val="000000"/>
              </a:solidFill>
              <a:latin typeface="IBM Plex Sans SemiBold"/>
              <a:ea typeface="IBM Plex Sans SemiBold"/>
              <a:cs typeface="IBM Plex Sans SemiBold"/>
              <a:sym typeface="IBM Plex Sans SemiBold"/>
            </a:endParaRPr>
          </a:p>
        </p:txBody>
      </p:sp>
      <p:sp>
        <p:nvSpPr>
          <p:cNvPr id="602" name="Google Shape;602;p131"/>
          <p:cNvSpPr txBox="1"/>
          <p:nvPr>
            <p:ph idx="4294967295" type="body"/>
          </p:nvPr>
        </p:nvSpPr>
        <p:spPr>
          <a:xfrm>
            <a:off x="3734400" y="4574075"/>
            <a:ext cx="927000" cy="287400"/>
          </a:xfrm>
          <a:prstGeom prst="rect">
            <a:avLst/>
          </a:prstGeom>
          <a:noFill/>
          <a:ln>
            <a:noFill/>
          </a:ln>
        </p:spPr>
        <p:txBody>
          <a:bodyPr anchorCtr="0" anchor="ctr" bIns="0" lIns="0" spcFirstLastPara="1" rIns="0" wrap="square" tIns="0">
            <a:noAutofit/>
          </a:bodyPr>
          <a:lstStyle/>
          <a:p>
            <a:pPr indent="0" lvl="0" marL="91440" rtl="0" algn="ctr">
              <a:lnSpc>
                <a:spcPct val="100000"/>
              </a:lnSpc>
              <a:spcBef>
                <a:spcPts val="0"/>
              </a:spcBef>
              <a:spcAft>
                <a:spcPts val="0"/>
              </a:spcAft>
              <a:buSzPts val="1800"/>
              <a:buNone/>
            </a:pPr>
            <a:r>
              <a:rPr lang="en" sz="800">
                <a:solidFill>
                  <a:srgbClr val="000000"/>
                </a:solidFill>
                <a:latin typeface="IBM Plex Sans SemiBold"/>
                <a:ea typeface="IBM Plex Sans SemiBold"/>
                <a:cs typeface="IBM Plex Sans SemiBold"/>
                <a:sym typeface="IBM Plex Sans SemiBold"/>
              </a:rPr>
              <a:t>Production </a:t>
            </a:r>
            <a:endParaRPr sz="800">
              <a:solidFill>
                <a:srgbClr val="000000"/>
              </a:solidFill>
              <a:latin typeface="IBM Plex Sans SemiBold"/>
              <a:ea typeface="IBM Plex Sans SemiBold"/>
              <a:cs typeface="IBM Plex Sans SemiBold"/>
              <a:sym typeface="IBM Plex Sans SemiBold"/>
            </a:endParaRPr>
          </a:p>
          <a:p>
            <a:pPr indent="0" lvl="0" marL="91440" rtl="0" algn="ctr">
              <a:lnSpc>
                <a:spcPct val="100000"/>
              </a:lnSpc>
              <a:spcBef>
                <a:spcPts val="0"/>
              </a:spcBef>
              <a:spcAft>
                <a:spcPts val="0"/>
              </a:spcAft>
              <a:buClr>
                <a:schemeClr val="dk1"/>
              </a:buClr>
              <a:buSzPts val="1100"/>
              <a:buFont typeface="Arial"/>
              <a:buNone/>
            </a:pPr>
            <a:r>
              <a:rPr lang="en" sz="800">
                <a:solidFill>
                  <a:srgbClr val="000000"/>
                </a:solidFill>
                <a:latin typeface="IBM Plex Sans SemiBold"/>
                <a:ea typeface="IBM Plex Sans SemiBold"/>
                <a:cs typeface="IBM Plex Sans SemiBold"/>
                <a:sym typeface="IBM Plex Sans SemiBold"/>
              </a:rPr>
              <a:t>Scheduling</a:t>
            </a:r>
            <a:endParaRPr sz="800">
              <a:solidFill>
                <a:srgbClr val="000000"/>
              </a:solidFill>
              <a:latin typeface="IBM Plex Sans SemiBold"/>
              <a:ea typeface="IBM Plex Sans SemiBold"/>
              <a:cs typeface="IBM Plex Sans SemiBold"/>
              <a:sym typeface="IBM Plex Sans SemiBold"/>
            </a:endParaRPr>
          </a:p>
        </p:txBody>
      </p:sp>
      <p:sp>
        <p:nvSpPr>
          <p:cNvPr id="603" name="Google Shape;603;p131"/>
          <p:cNvSpPr txBox="1"/>
          <p:nvPr/>
        </p:nvSpPr>
        <p:spPr>
          <a:xfrm>
            <a:off x="533125" y="3221375"/>
            <a:ext cx="1728300" cy="228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IBM Plex Sans Medium"/>
                <a:ea typeface="IBM Plex Sans Medium"/>
                <a:cs typeface="IBM Plex Sans Medium"/>
                <a:sym typeface="IBM Plex Sans Medium"/>
              </a:rPr>
              <a:t>Planning</a:t>
            </a:r>
            <a:r>
              <a:rPr i="0" lang="en" sz="900" u="none" cap="none" strike="noStrike">
                <a:solidFill>
                  <a:srgbClr val="000000"/>
                </a:solidFill>
                <a:latin typeface="IBM Plex Sans Medium"/>
                <a:ea typeface="IBM Plex Sans Medium"/>
                <a:cs typeface="IBM Plex Sans Medium"/>
                <a:sym typeface="IBM Plex Sans Medium"/>
              </a:rPr>
              <a:t> &amp; Scheduling</a:t>
            </a:r>
            <a:endParaRPr i="0" sz="900" u="none" cap="none" strike="noStrike">
              <a:solidFill>
                <a:srgbClr val="000000"/>
              </a:solidFill>
              <a:latin typeface="IBM Plex Sans Medium"/>
              <a:ea typeface="IBM Plex Sans Medium"/>
              <a:cs typeface="IBM Plex Sans Medium"/>
              <a:sym typeface="IBM Plex Sans Medium"/>
            </a:endParaRPr>
          </a:p>
        </p:txBody>
      </p:sp>
      <p:sp>
        <p:nvSpPr>
          <p:cNvPr id="604" name="Google Shape;604;p131"/>
          <p:cNvSpPr txBox="1"/>
          <p:nvPr/>
        </p:nvSpPr>
        <p:spPr>
          <a:xfrm>
            <a:off x="209425" y="633300"/>
            <a:ext cx="1371600" cy="594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rgbClr val="FFFFFF"/>
                </a:solidFill>
                <a:latin typeface="IBM Plex Sans Medium"/>
                <a:ea typeface="IBM Plex Sans Medium"/>
                <a:cs typeface="IBM Plex Sans Medium"/>
                <a:sym typeface="IBM Plex Sans Medium"/>
              </a:rPr>
              <a:t>PERFORMANCE      / COSTING</a:t>
            </a:r>
            <a:endParaRPr i="0" sz="1000" u="none" cap="none" strike="noStrike">
              <a:solidFill>
                <a:srgbClr val="FFFFFF"/>
              </a:solidFill>
              <a:latin typeface="IBM Plex Sans Medium"/>
              <a:ea typeface="IBM Plex Sans Medium"/>
              <a:cs typeface="IBM Plex Sans Medium"/>
              <a:sym typeface="IBM Plex Sans Medium"/>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rgbClr val="FFFFFF"/>
                </a:solidFill>
                <a:latin typeface="IBM Plex Sans"/>
                <a:ea typeface="IBM Plex Sans"/>
                <a:cs typeface="IBM Plex Sans"/>
                <a:sym typeface="IBM Plex Sans"/>
              </a:rPr>
              <a:t>Management</a:t>
            </a:r>
            <a:endParaRPr i="0" sz="1000" u="none" cap="none" strike="noStrike">
              <a:solidFill>
                <a:srgbClr val="FFFFFF"/>
              </a:solidFill>
              <a:latin typeface="IBM Plex Sans"/>
              <a:ea typeface="IBM Plex Sans"/>
              <a:cs typeface="IBM Plex Sans"/>
              <a:sym typeface="IBM Plex Sans"/>
            </a:endParaRPr>
          </a:p>
        </p:txBody>
      </p:sp>
      <p:pic>
        <p:nvPicPr>
          <p:cNvPr id="605" name="Google Shape;605;p131"/>
          <p:cNvPicPr preferRelativeResize="0"/>
          <p:nvPr/>
        </p:nvPicPr>
        <p:blipFill rotWithShape="1">
          <a:blip r:embed="rId5">
            <a:alphaModFix/>
          </a:blip>
          <a:srcRect b="0" l="0" r="0" t="0"/>
          <a:stretch/>
        </p:blipFill>
        <p:spPr>
          <a:xfrm>
            <a:off x="1306710" y="633300"/>
            <a:ext cx="274320" cy="274320"/>
          </a:xfrm>
          <a:prstGeom prst="rect">
            <a:avLst/>
          </a:prstGeom>
          <a:noFill/>
          <a:ln>
            <a:noFill/>
          </a:ln>
        </p:spPr>
      </p:pic>
      <p:pic>
        <p:nvPicPr>
          <p:cNvPr id="606" name="Google Shape;606;p131"/>
          <p:cNvPicPr preferRelativeResize="0"/>
          <p:nvPr/>
        </p:nvPicPr>
        <p:blipFill rotWithShape="1">
          <a:blip r:embed="rId5">
            <a:alphaModFix/>
          </a:blip>
          <a:srcRect b="0" l="0" r="0" t="0"/>
          <a:stretch/>
        </p:blipFill>
        <p:spPr>
          <a:xfrm>
            <a:off x="2125610" y="3497575"/>
            <a:ext cx="274320" cy="274320"/>
          </a:xfrm>
          <a:prstGeom prst="rect">
            <a:avLst/>
          </a:prstGeom>
          <a:noFill/>
          <a:ln>
            <a:noFill/>
          </a:ln>
        </p:spPr>
      </p:pic>
      <p:pic>
        <p:nvPicPr>
          <p:cNvPr id="607" name="Google Shape;607;p131"/>
          <p:cNvPicPr preferRelativeResize="0"/>
          <p:nvPr/>
        </p:nvPicPr>
        <p:blipFill rotWithShape="1">
          <a:blip r:embed="rId5">
            <a:alphaModFix/>
          </a:blip>
          <a:srcRect b="0" l="0" r="0" t="0"/>
          <a:stretch/>
        </p:blipFill>
        <p:spPr>
          <a:xfrm>
            <a:off x="2125610" y="4192800"/>
            <a:ext cx="274320" cy="274320"/>
          </a:xfrm>
          <a:prstGeom prst="rect">
            <a:avLst/>
          </a:prstGeom>
          <a:noFill/>
          <a:ln>
            <a:noFill/>
          </a:ln>
        </p:spPr>
      </p:pic>
      <p:pic>
        <p:nvPicPr>
          <p:cNvPr id="608" name="Google Shape;608;p131"/>
          <p:cNvPicPr preferRelativeResize="0"/>
          <p:nvPr/>
        </p:nvPicPr>
        <p:blipFill rotWithShape="1">
          <a:blip r:embed="rId4">
            <a:alphaModFix/>
          </a:blip>
          <a:srcRect b="0" l="0" r="0" t="0"/>
          <a:stretch/>
        </p:blipFill>
        <p:spPr>
          <a:xfrm>
            <a:off x="8393615" y="1127700"/>
            <a:ext cx="274320" cy="274320"/>
          </a:xfrm>
          <a:prstGeom prst="rect">
            <a:avLst/>
          </a:prstGeom>
          <a:noFill/>
          <a:ln>
            <a:noFill/>
          </a:ln>
        </p:spPr>
      </p:pic>
      <p:pic>
        <p:nvPicPr>
          <p:cNvPr id="609" name="Google Shape;609;p131"/>
          <p:cNvPicPr preferRelativeResize="0"/>
          <p:nvPr/>
        </p:nvPicPr>
        <p:blipFill rotWithShape="1">
          <a:blip r:embed="rId4">
            <a:alphaModFix/>
          </a:blip>
          <a:srcRect b="0" l="0" r="0" t="0"/>
          <a:stretch/>
        </p:blipFill>
        <p:spPr>
          <a:xfrm>
            <a:off x="8393615" y="1818813"/>
            <a:ext cx="274320" cy="274320"/>
          </a:xfrm>
          <a:prstGeom prst="rect">
            <a:avLst/>
          </a:prstGeom>
          <a:noFill/>
          <a:ln>
            <a:noFill/>
          </a:ln>
        </p:spPr>
      </p:pic>
      <p:pic>
        <p:nvPicPr>
          <p:cNvPr id="610" name="Google Shape;610;p131"/>
          <p:cNvPicPr preferRelativeResize="0"/>
          <p:nvPr/>
        </p:nvPicPr>
        <p:blipFill rotWithShape="1">
          <a:blip r:embed="rId4">
            <a:alphaModFix/>
          </a:blip>
          <a:srcRect b="0" l="0" r="0" t="0"/>
          <a:stretch/>
        </p:blipFill>
        <p:spPr>
          <a:xfrm>
            <a:off x="8393615" y="2509888"/>
            <a:ext cx="274320" cy="274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32"/>
          <p:cNvSpPr txBox="1"/>
          <p:nvPr>
            <p:ph idx="4294967295" type="body"/>
          </p:nvPr>
        </p:nvSpPr>
        <p:spPr>
          <a:xfrm>
            <a:off x="1112724" y="967500"/>
            <a:ext cx="7584900" cy="521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dk1"/>
              </a:buClr>
              <a:buSzPts val="1100"/>
              <a:buFont typeface="Arial"/>
              <a:buNone/>
            </a:pPr>
            <a:r>
              <a:rPr lang="en" sz="2800">
                <a:solidFill>
                  <a:srgbClr val="1C68A5"/>
                </a:solidFill>
              </a:rPr>
              <a:t>Nulogy</a:t>
            </a:r>
            <a:r>
              <a:rPr lang="en" sz="2800">
                <a:solidFill>
                  <a:srgbClr val="1C68A5"/>
                </a:solidFill>
              </a:rPr>
              <a:t> Shop Floor Solution</a:t>
            </a:r>
            <a:endParaRPr i="0" sz="2800" u="none" cap="none" strike="noStrike">
              <a:solidFill>
                <a:srgbClr val="1C68A5"/>
              </a:solidFill>
            </a:endParaRPr>
          </a:p>
        </p:txBody>
      </p:sp>
      <p:sp>
        <p:nvSpPr>
          <p:cNvPr id="616" name="Google Shape;616;p132"/>
          <p:cNvSpPr txBox="1"/>
          <p:nvPr/>
        </p:nvSpPr>
        <p:spPr>
          <a:xfrm>
            <a:off x="352163" y="3843073"/>
            <a:ext cx="1354800" cy="457200"/>
          </a:xfrm>
          <a:prstGeom prst="rect">
            <a:avLst/>
          </a:prstGeom>
          <a:noFill/>
          <a:ln>
            <a:noFill/>
          </a:ln>
        </p:spPr>
        <p:txBody>
          <a:bodyPr anchorCtr="0" anchor="t" bIns="91425" lIns="0" spcFirstLastPara="1" rIns="182875" wrap="square" tIns="91425">
            <a:noAutofit/>
          </a:bodyPr>
          <a:lstStyle/>
          <a:p>
            <a:pPr indent="0" lvl="0" marL="0" marR="0" rtl="0" algn="l">
              <a:lnSpc>
                <a:spcPct val="100000"/>
              </a:lnSpc>
              <a:spcBef>
                <a:spcPts val="0"/>
              </a:spcBef>
              <a:spcAft>
                <a:spcPts val="400"/>
              </a:spcAft>
              <a:buNone/>
            </a:pPr>
            <a:r>
              <a:rPr b="1" lang="en" sz="1200">
                <a:solidFill>
                  <a:srgbClr val="293D72"/>
                </a:solidFill>
                <a:latin typeface="IBM Plex Sans"/>
                <a:ea typeface="IBM Plex Sans"/>
                <a:cs typeface="IBM Plex Sans"/>
                <a:sym typeface="IBM Plex Sans"/>
              </a:rPr>
              <a:t>COSTING</a:t>
            </a:r>
            <a:endParaRPr b="1" i="0" sz="1200" u="none" cap="none" strike="noStrike">
              <a:solidFill>
                <a:srgbClr val="293D72"/>
              </a:solidFill>
              <a:latin typeface="IBM Plex Sans"/>
              <a:ea typeface="IBM Plex Sans"/>
              <a:cs typeface="IBM Plex Sans"/>
              <a:sym typeface="IBM Plex Sans"/>
            </a:endParaRPr>
          </a:p>
        </p:txBody>
      </p:sp>
      <p:sp>
        <p:nvSpPr>
          <p:cNvPr id="617" name="Google Shape;617;p132"/>
          <p:cNvSpPr txBox="1"/>
          <p:nvPr/>
        </p:nvSpPr>
        <p:spPr>
          <a:xfrm>
            <a:off x="1584050" y="3843074"/>
            <a:ext cx="1354800" cy="326100"/>
          </a:xfrm>
          <a:prstGeom prst="rect">
            <a:avLst/>
          </a:prstGeom>
          <a:noFill/>
          <a:ln>
            <a:noFill/>
          </a:ln>
        </p:spPr>
        <p:txBody>
          <a:bodyPr anchorCtr="0" anchor="t" bIns="91425" lIns="0" spcFirstLastPara="1" rIns="182875" wrap="square" tIns="91425">
            <a:noAutofit/>
          </a:bodyPr>
          <a:lstStyle/>
          <a:p>
            <a:pPr indent="0" lvl="0" marL="0" marR="0" rtl="0" algn="l">
              <a:lnSpc>
                <a:spcPct val="100000"/>
              </a:lnSpc>
              <a:spcBef>
                <a:spcPts val="0"/>
              </a:spcBef>
              <a:spcAft>
                <a:spcPts val="400"/>
              </a:spcAft>
              <a:buNone/>
            </a:pPr>
            <a:r>
              <a:rPr b="1" lang="en" sz="1200">
                <a:solidFill>
                  <a:srgbClr val="293D72"/>
                </a:solidFill>
                <a:latin typeface="IBM Plex Sans"/>
                <a:ea typeface="IBM Plex Sans"/>
                <a:cs typeface="IBM Plex Sans"/>
                <a:sym typeface="IBM Plex Sans"/>
              </a:rPr>
              <a:t>MATERIALS PLANNING</a:t>
            </a:r>
            <a:endParaRPr b="1" i="0" sz="1200" u="none" cap="none" strike="noStrike">
              <a:solidFill>
                <a:srgbClr val="293D72"/>
              </a:solidFill>
              <a:latin typeface="IBM Plex Sans"/>
              <a:ea typeface="IBM Plex Sans"/>
              <a:cs typeface="IBM Plex Sans"/>
              <a:sym typeface="IBM Plex Sans"/>
            </a:endParaRPr>
          </a:p>
        </p:txBody>
      </p:sp>
      <p:sp>
        <p:nvSpPr>
          <p:cNvPr id="618" name="Google Shape;618;p132"/>
          <p:cNvSpPr txBox="1"/>
          <p:nvPr/>
        </p:nvSpPr>
        <p:spPr>
          <a:xfrm>
            <a:off x="3101750" y="3843074"/>
            <a:ext cx="1354800" cy="326100"/>
          </a:xfrm>
          <a:prstGeom prst="rect">
            <a:avLst/>
          </a:prstGeom>
          <a:noFill/>
          <a:ln>
            <a:noFill/>
          </a:ln>
        </p:spPr>
        <p:txBody>
          <a:bodyPr anchorCtr="0" anchor="t" bIns="91425" lIns="0" spcFirstLastPara="1" rIns="182875" wrap="square" tIns="91425">
            <a:noAutofit/>
          </a:bodyPr>
          <a:lstStyle/>
          <a:p>
            <a:pPr indent="0" lvl="0" marL="0" marR="0" rtl="0" algn="l">
              <a:lnSpc>
                <a:spcPct val="100000"/>
              </a:lnSpc>
              <a:spcBef>
                <a:spcPts val="0"/>
              </a:spcBef>
              <a:spcAft>
                <a:spcPts val="400"/>
              </a:spcAft>
              <a:buNone/>
            </a:pPr>
            <a:r>
              <a:rPr b="1" lang="en" sz="1200">
                <a:solidFill>
                  <a:srgbClr val="293D72"/>
                </a:solidFill>
                <a:latin typeface="IBM Plex Sans"/>
                <a:ea typeface="IBM Plex Sans"/>
                <a:cs typeface="IBM Plex Sans"/>
                <a:sym typeface="IBM Plex Sans"/>
              </a:rPr>
              <a:t>WAREHOUSE MANAGEMENT</a:t>
            </a:r>
            <a:endParaRPr b="1" i="0" sz="1200" u="none" cap="none" strike="noStrike">
              <a:solidFill>
                <a:srgbClr val="293D72"/>
              </a:solidFill>
              <a:latin typeface="IBM Plex Sans"/>
              <a:ea typeface="IBM Plex Sans"/>
              <a:cs typeface="IBM Plex Sans"/>
              <a:sym typeface="IBM Plex Sans"/>
            </a:endParaRPr>
          </a:p>
        </p:txBody>
      </p:sp>
      <p:sp>
        <p:nvSpPr>
          <p:cNvPr id="619" name="Google Shape;619;p132"/>
          <p:cNvSpPr txBox="1"/>
          <p:nvPr/>
        </p:nvSpPr>
        <p:spPr>
          <a:xfrm>
            <a:off x="4564163" y="3843074"/>
            <a:ext cx="1354800" cy="326100"/>
          </a:xfrm>
          <a:prstGeom prst="rect">
            <a:avLst/>
          </a:prstGeom>
          <a:noFill/>
          <a:ln>
            <a:noFill/>
          </a:ln>
        </p:spPr>
        <p:txBody>
          <a:bodyPr anchorCtr="0" anchor="t" bIns="91425" lIns="0" spcFirstLastPara="1" rIns="182875" wrap="square" tIns="91425">
            <a:noAutofit/>
          </a:bodyPr>
          <a:lstStyle/>
          <a:p>
            <a:pPr indent="0" lvl="0" marL="0" marR="0" rtl="0" algn="l">
              <a:lnSpc>
                <a:spcPct val="100000"/>
              </a:lnSpc>
              <a:spcBef>
                <a:spcPts val="0"/>
              </a:spcBef>
              <a:spcAft>
                <a:spcPts val="400"/>
              </a:spcAft>
              <a:buNone/>
            </a:pPr>
            <a:r>
              <a:rPr b="1" lang="en" sz="1200">
                <a:solidFill>
                  <a:srgbClr val="293D72"/>
                </a:solidFill>
                <a:latin typeface="IBM Plex Sans"/>
                <a:ea typeface="IBM Plex Sans"/>
                <a:cs typeface="IBM Plex Sans"/>
                <a:sym typeface="IBM Plex Sans"/>
              </a:rPr>
              <a:t>PRODUCTION MANAGEMENT</a:t>
            </a:r>
            <a:endParaRPr b="1" i="0" sz="1200" u="none" cap="none" strike="noStrike">
              <a:solidFill>
                <a:srgbClr val="293D72"/>
              </a:solidFill>
              <a:latin typeface="IBM Plex Sans"/>
              <a:ea typeface="IBM Plex Sans"/>
              <a:cs typeface="IBM Plex Sans"/>
              <a:sym typeface="IBM Plex Sans"/>
            </a:endParaRPr>
          </a:p>
        </p:txBody>
      </p:sp>
      <p:sp>
        <p:nvSpPr>
          <p:cNvPr id="620" name="Google Shape;620;p132"/>
          <p:cNvSpPr txBox="1"/>
          <p:nvPr/>
        </p:nvSpPr>
        <p:spPr>
          <a:xfrm>
            <a:off x="5936050" y="3843075"/>
            <a:ext cx="1557900" cy="326100"/>
          </a:xfrm>
          <a:prstGeom prst="rect">
            <a:avLst/>
          </a:prstGeom>
          <a:noFill/>
          <a:ln>
            <a:noFill/>
          </a:ln>
        </p:spPr>
        <p:txBody>
          <a:bodyPr anchorCtr="0" anchor="t" bIns="91425" lIns="0" spcFirstLastPara="1" rIns="182875" wrap="square" tIns="91425">
            <a:noAutofit/>
          </a:bodyPr>
          <a:lstStyle/>
          <a:p>
            <a:pPr indent="0" lvl="0" marL="0" marR="0" rtl="0" algn="l">
              <a:lnSpc>
                <a:spcPct val="100000"/>
              </a:lnSpc>
              <a:spcBef>
                <a:spcPts val="0"/>
              </a:spcBef>
              <a:spcAft>
                <a:spcPts val="400"/>
              </a:spcAft>
              <a:buNone/>
            </a:pPr>
            <a:r>
              <a:rPr b="1" lang="en" sz="1200">
                <a:solidFill>
                  <a:srgbClr val="293D72"/>
                </a:solidFill>
                <a:latin typeface="IBM Plex Sans"/>
                <a:ea typeface="IBM Plex Sans"/>
                <a:cs typeface="IBM Plex Sans"/>
                <a:sym typeface="IBM Plex Sans"/>
              </a:rPr>
              <a:t>DIGITAL QUALITY INSPECTION</a:t>
            </a:r>
            <a:endParaRPr b="1" i="0" sz="1200" u="none" cap="none" strike="noStrike">
              <a:solidFill>
                <a:srgbClr val="293D72"/>
              </a:solidFill>
              <a:latin typeface="IBM Plex Sans"/>
              <a:ea typeface="IBM Plex Sans"/>
              <a:cs typeface="IBM Plex Sans"/>
              <a:sym typeface="IBM Plex Sans"/>
            </a:endParaRPr>
          </a:p>
        </p:txBody>
      </p:sp>
      <p:sp>
        <p:nvSpPr>
          <p:cNvPr id="621" name="Google Shape;621;p132"/>
          <p:cNvSpPr txBox="1"/>
          <p:nvPr/>
        </p:nvSpPr>
        <p:spPr>
          <a:xfrm>
            <a:off x="7584450" y="3843075"/>
            <a:ext cx="1354800" cy="326100"/>
          </a:xfrm>
          <a:prstGeom prst="rect">
            <a:avLst/>
          </a:prstGeom>
          <a:noFill/>
          <a:ln>
            <a:noFill/>
          </a:ln>
        </p:spPr>
        <p:txBody>
          <a:bodyPr anchorCtr="0" anchor="t" bIns="91425" lIns="0" spcFirstLastPara="1" rIns="182875" wrap="square" tIns="91425">
            <a:noAutofit/>
          </a:bodyPr>
          <a:lstStyle/>
          <a:p>
            <a:pPr indent="0" lvl="0" marL="0" marR="0" rtl="0" algn="l">
              <a:lnSpc>
                <a:spcPct val="100000"/>
              </a:lnSpc>
              <a:spcBef>
                <a:spcPts val="0"/>
              </a:spcBef>
              <a:spcAft>
                <a:spcPts val="400"/>
              </a:spcAft>
              <a:buNone/>
            </a:pPr>
            <a:r>
              <a:rPr b="1" lang="en" sz="1200">
                <a:solidFill>
                  <a:srgbClr val="293D72"/>
                </a:solidFill>
                <a:latin typeface="IBM Plex Sans"/>
                <a:ea typeface="IBM Plex Sans"/>
                <a:cs typeface="IBM Plex Sans"/>
                <a:sym typeface="IBM Plex Sans"/>
              </a:rPr>
              <a:t>PRODUCTION SCHEDULING</a:t>
            </a:r>
            <a:endParaRPr b="1" i="0" sz="1200" u="none" cap="none" strike="noStrike">
              <a:solidFill>
                <a:srgbClr val="293D72"/>
              </a:solidFill>
              <a:latin typeface="IBM Plex Sans"/>
              <a:ea typeface="IBM Plex Sans"/>
              <a:cs typeface="IBM Plex Sans"/>
              <a:sym typeface="IBM Plex Sans"/>
            </a:endParaRPr>
          </a:p>
        </p:txBody>
      </p:sp>
      <p:pic>
        <p:nvPicPr>
          <p:cNvPr id="622" name="Google Shape;622;p132"/>
          <p:cNvPicPr preferRelativeResize="0"/>
          <p:nvPr/>
        </p:nvPicPr>
        <p:blipFill>
          <a:blip r:embed="rId3">
            <a:alphaModFix/>
          </a:blip>
          <a:stretch>
            <a:fillRect/>
          </a:stretch>
        </p:blipFill>
        <p:spPr>
          <a:xfrm>
            <a:off x="352175" y="3191900"/>
            <a:ext cx="651175" cy="651175"/>
          </a:xfrm>
          <a:prstGeom prst="rect">
            <a:avLst/>
          </a:prstGeom>
          <a:noFill/>
          <a:ln>
            <a:noFill/>
          </a:ln>
        </p:spPr>
      </p:pic>
      <p:pic>
        <p:nvPicPr>
          <p:cNvPr id="623" name="Google Shape;623;p132"/>
          <p:cNvPicPr preferRelativeResize="0"/>
          <p:nvPr/>
        </p:nvPicPr>
        <p:blipFill>
          <a:blip r:embed="rId4">
            <a:alphaModFix/>
          </a:blip>
          <a:stretch>
            <a:fillRect/>
          </a:stretch>
        </p:blipFill>
        <p:spPr>
          <a:xfrm>
            <a:off x="1781975" y="3191900"/>
            <a:ext cx="439915" cy="651175"/>
          </a:xfrm>
          <a:prstGeom prst="rect">
            <a:avLst/>
          </a:prstGeom>
          <a:noFill/>
          <a:ln>
            <a:noFill/>
          </a:ln>
        </p:spPr>
      </p:pic>
      <p:pic>
        <p:nvPicPr>
          <p:cNvPr id="624" name="Google Shape;624;p132"/>
          <p:cNvPicPr preferRelativeResize="0"/>
          <p:nvPr/>
        </p:nvPicPr>
        <p:blipFill>
          <a:blip r:embed="rId5">
            <a:alphaModFix/>
          </a:blip>
          <a:stretch>
            <a:fillRect/>
          </a:stretch>
        </p:blipFill>
        <p:spPr>
          <a:xfrm>
            <a:off x="3235075" y="3193307"/>
            <a:ext cx="651175" cy="616818"/>
          </a:xfrm>
          <a:prstGeom prst="rect">
            <a:avLst/>
          </a:prstGeom>
          <a:noFill/>
          <a:ln>
            <a:noFill/>
          </a:ln>
        </p:spPr>
      </p:pic>
      <p:pic>
        <p:nvPicPr>
          <p:cNvPr id="625" name="Google Shape;625;p132"/>
          <p:cNvPicPr preferRelativeResize="0"/>
          <p:nvPr/>
        </p:nvPicPr>
        <p:blipFill>
          <a:blip r:embed="rId6">
            <a:alphaModFix/>
          </a:blip>
          <a:stretch>
            <a:fillRect/>
          </a:stretch>
        </p:blipFill>
        <p:spPr>
          <a:xfrm>
            <a:off x="4654175" y="3235700"/>
            <a:ext cx="798100" cy="554575"/>
          </a:xfrm>
          <a:prstGeom prst="rect">
            <a:avLst/>
          </a:prstGeom>
          <a:noFill/>
          <a:ln>
            <a:noFill/>
          </a:ln>
        </p:spPr>
      </p:pic>
      <p:pic>
        <p:nvPicPr>
          <p:cNvPr id="626" name="Google Shape;626;p132"/>
          <p:cNvPicPr preferRelativeResize="0"/>
          <p:nvPr/>
        </p:nvPicPr>
        <p:blipFill>
          <a:blip r:embed="rId7">
            <a:alphaModFix/>
          </a:blip>
          <a:stretch>
            <a:fillRect/>
          </a:stretch>
        </p:blipFill>
        <p:spPr>
          <a:xfrm>
            <a:off x="6117975" y="3187400"/>
            <a:ext cx="484390" cy="651175"/>
          </a:xfrm>
          <a:prstGeom prst="rect">
            <a:avLst/>
          </a:prstGeom>
          <a:noFill/>
          <a:ln>
            <a:noFill/>
          </a:ln>
        </p:spPr>
      </p:pic>
      <p:pic>
        <p:nvPicPr>
          <p:cNvPr id="627" name="Google Shape;627;p132"/>
          <p:cNvPicPr preferRelativeResize="0"/>
          <p:nvPr/>
        </p:nvPicPr>
        <p:blipFill>
          <a:blip r:embed="rId8">
            <a:alphaModFix/>
          </a:blip>
          <a:stretch>
            <a:fillRect/>
          </a:stretch>
        </p:blipFill>
        <p:spPr>
          <a:xfrm>
            <a:off x="7696950" y="3209075"/>
            <a:ext cx="616825" cy="616825"/>
          </a:xfrm>
          <a:prstGeom prst="rect">
            <a:avLst/>
          </a:prstGeom>
          <a:noFill/>
          <a:ln>
            <a:noFill/>
          </a:ln>
        </p:spPr>
      </p:pic>
      <p:sp>
        <p:nvSpPr>
          <p:cNvPr id="628" name="Google Shape;628;p132"/>
          <p:cNvSpPr txBox="1"/>
          <p:nvPr>
            <p:ph idx="4294967295" type="body"/>
          </p:nvPr>
        </p:nvSpPr>
        <p:spPr>
          <a:xfrm>
            <a:off x="414450" y="1753050"/>
            <a:ext cx="8283000" cy="1374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400"/>
              </a:spcBef>
              <a:spcAft>
                <a:spcPts val="0"/>
              </a:spcAft>
              <a:buSzPts val="1400"/>
              <a:buNone/>
            </a:pPr>
            <a:r>
              <a:rPr lang="en">
                <a:solidFill>
                  <a:schemeClr val="dk1"/>
                </a:solidFill>
              </a:rPr>
              <a:t>Nulogy's Shop Floor Solution empowers </a:t>
            </a:r>
            <a:r>
              <a:rPr lang="en">
                <a:solidFill>
                  <a:srgbClr val="0E77D2"/>
                </a:solidFill>
              </a:rPr>
              <a:t>[name of company]</a:t>
            </a:r>
            <a:r>
              <a:rPr lang="en">
                <a:solidFill>
                  <a:schemeClr val="dk1"/>
                </a:solidFill>
              </a:rPr>
              <a:t> to operate more efficiently and cost-effectively, all while enabling us to maintain high levels of quality, responsiveness, and service.</a:t>
            </a:r>
            <a:endParaRPr sz="1800">
              <a:solidFill>
                <a:schemeClr val="dk1"/>
              </a:solidFill>
            </a:endParaRPr>
          </a:p>
          <a:p>
            <a:pPr indent="0" lvl="0" marL="0" rtl="0" algn="l">
              <a:lnSpc>
                <a:spcPct val="115000"/>
              </a:lnSpc>
              <a:spcBef>
                <a:spcPts val="0"/>
              </a:spcBef>
              <a:spcAft>
                <a:spcPts val="0"/>
              </a:spcAft>
              <a:buSzPts val="1400"/>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400"/>
              <a:buNone/>
            </a:pPr>
            <a:r>
              <a:t/>
            </a:r>
            <a:endParaRPr sz="1000">
              <a:solidFill>
                <a:schemeClr val="dk1"/>
              </a:solidFill>
              <a:latin typeface="Helvetica Neue"/>
              <a:ea typeface="Helvetica Neue"/>
              <a:cs typeface="Helvetica Neue"/>
              <a:sym typeface="Helvetica Neue"/>
            </a:endParaRPr>
          </a:p>
        </p:txBody>
      </p:sp>
      <p:grpSp>
        <p:nvGrpSpPr>
          <p:cNvPr id="629" name="Google Shape;629;p132"/>
          <p:cNvGrpSpPr/>
          <p:nvPr/>
        </p:nvGrpSpPr>
        <p:grpSpPr>
          <a:xfrm>
            <a:off x="439275" y="1045500"/>
            <a:ext cx="560100" cy="365700"/>
            <a:chOff x="871700" y="88950"/>
            <a:chExt cx="560100" cy="365700"/>
          </a:xfrm>
        </p:grpSpPr>
        <p:sp>
          <p:nvSpPr>
            <p:cNvPr id="630" name="Google Shape;630;p132"/>
            <p:cNvSpPr/>
            <p:nvPr/>
          </p:nvSpPr>
          <p:spPr>
            <a:xfrm>
              <a:off x="871700" y="88950"/>
              <a:ext cx="560100" cy="365700"/>
            </a:xfrm>
            <a:prstGeom prst="roundRect">
              <a:avLst>
                <a:gd fmla="val 16667" name="adj"/>
              </a:avLst>
            </a:prstGeom>
            <a:solidFill>
              <a:srgbClr val="103C6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pic>
          <p:nvPicPr>
            <p:cNvPr id="631" name="Google Shape;631;p132"/>
            <p:cNvPicPr preferRelativeResize="0"/>
            <p:nvPr/>
          </p:nvPicPr>
          <p:blipFill>
            <a:blip r:embed="rId9">
              <a:alphaModFix/>
            </a:blip>
            <a:stretch>
              <a:fillRect/>
            </a:stretch>
          </p:blipFill>
          <p:spPr>
            <a:xfrm>
              <a:off x="960290" y="128098"/>
              <a:ext cx="382921" cy="287400"/>
            </a:xfrm>
            <a:prstGeom prst="rect">
              <a:avLst/>
            </a:prstGeom>
            <a:noFill/>
            <a:ln>
              <a:noFill/>
            </a:ln>
          </p:spPr>
        </p:pic>
      </p:grpSp>
      <p:sp>
        <p:nvSpPr>
          <p:cNvPr id="632" name="Google Shape;632;p132"/>
          <p:cNvSpPr txBox="1"/>
          <p:nvPr/>
        </p:nvSpPr>
        <p:spPr>
          <a:xfrm>
            <a:off x="7090650" y="202300"/>
            <a:ext cx="13656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LOGO</a:t>
            </a:r>
            <a:endParaRPr sz="18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FDCF00"/>
      </a:lt2>
      <a:accent1>
        <a:srgbClr val="0E77D2"/>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